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notesMasterIdLst>
    <p:notesMasterId r:id="rId28"/>
  </p:notesMasterIdLst>
  <p:sldIdLst>
    <p:sldId id="296" r:id="rId4"/>
    <p:sldId id="343" r:id="rId5"/>
    <p:sldId id="351" r:id="rId6"/>
    <p:sldId id="352" r:id="rId7"/>
    <p:sldId id="345" r:id="rId8"/>
    <p:sldId id="261" r:id="rId9"/>
    <p:sldId id="321" r:id="rId10"/>
    <p:sldId id="263" r:id="rId11"/>
    <p:sldId id="271" r:id="rId12"/>
    <p:sldId id="275" r:id="rId13"/>
    <p:sldId id="276" r:id="rId14"/>
    <p:sldId id="278" r:id="rId15"/>
    <p:sldId id="279" r:id="rId16"/>
    <p:sldId id="280" r:id="rId17"/>
    <p:sldId id="285" r:id="rId18"/>
    <p:sldId id="281" r:id="rId19"/>
    <p:sldId id="286" r:id="rId20"/>
    <p:sldId id="287" r:id="rId21"/>
    <p:sldId id="288" r:id="rId22"/>
    <p:sldId id="289" r:id="rId23"/>
    <p:sldId id="290" r:id="rId24"/>
    <p:sldId id="373" r:id="rId25"/>
    <p:sldId id="266" r:id="rId26"/>
    <p:sldId id="295" r:id="rId27"/>
  </p:sldIdLst>
  <p:sldSz cx="12192000" cy="6858000"/>
  <p:notesSz cx="6858000" cy="9144000"/>
  <p:custDataLst>
    <p:tags r:id="rId3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06" userDrawn="1">
          <p15:clr>
            <a:srgbClr val="A4A3A4"/>
          </p15:clr>
        </p15:guide>
        <p15:guide id="2" pos="1008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作者" initials="A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E8CF"/>
    <a:srgbClr val="79B6D3"/>
    <a:srgbClr val="79BB8F"/>
    <a:srgbClr val="6BC0A7"/>
    <a:srgbClr val="8EAADC"/>
    <a:srgbClr val="7AC2C7"/>
    <a:srgbClr val="8590CA"/>
    <a:srgbClr val="E4F0F6"/>
    <a:srgbClr val="E4F1E9"/>
    <a:srgbClr val="E1F2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63" d="100"/>
          <a:sy n="63" d="100"/>
        </p:scale>
        <p:origin x="76" y="176"/>
      </p:cViewPr>
      <p:guideLst>
        <p:guide orient="horz" pos="2306"/>
        <p:guide pos="100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3" Type="http://schemas.openxmlformats.org/officeDocument/2006/relationships/tags" Target="tags/tag286.xml"/><Relationship Id="rId32" Type="http://schemas.openxmlformats.org/officeDocument/2006/relationships/commentAuthors" Target="commentAuthors.xml"/><Relationship Id="rId31" Type="http://schemas.openxmlformats.org/officeDocument/2006/relationships/tableStyles" Target="tableStyles.xml"/><Relationship Id="rId30" Type="http://schemas.openxmlformats.org/officeDocument/2006/relationships/viewProps" Target="viewProps.xml"/><Relationship Id="rId3" Type="http://schemas.openxmlformats.org/officeDocument/2006/relationships/slideMaster" Target="slideMasters/slideMaster2.xml"/><Relationship Id="rId29" Type="http://schemas.openxmlformats.org/officeDocument/2006/relationships/presProps" Target="presProps.xml"/><Relationship Id="rId28" Type="http://schemas.openxmlformats.org/officeDocument/2006/relationships/notesMaster" Target="notesMasters/notesMaster1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9" Type="http://schemas.openxmlformats.org/officeDocument/2006/relationships/tags" Target="../tags/tag7.xml"/><Relationship Id="rId8" Type="http://schemas.openxmlformats.org/officeDocument/2006/relationships/tags" Target="../tags/tag6.xml"/><Relationship Id="rId7" Type="http://schemas.openxmlformats.org/officeDocument/2006/relationships/tags" Target="../tags/tag5.xml"/><Relationship Id="rId6" Type="http://schemas.openxmlformats.org/officeDocument/2006/relationships/tags" Target="../tags/tag4.xml"/><Relationship Id="rId5" Type="http://schemas.openxmlformats.org/officeDocument/2006/relationships/tags" Target="../tags/tag3.xml"/><Relationship Id="rId4" Type="http://schemas.openxmlformats.org/officeDocument/2006/relationships/tags" Target="../tags/tag2.xml"/><Relationship Id="rId3" Type="http://schemas.openxmlformats.org/officeDocument/2006/relationships/image" Target="../media/image1.png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tags" Target="../tags/tag13.xml"/><Relationship Id="rId7" Type="http://schemas.openxmlformats.org/officeDocument/2006/relationships/tags" Target="../tags/tag12.xml"/><Relationship Id="rId6" Type="http://schemas.openxmlformats.org/officeDocument/2006/relationships/tags" Target="../tags/tag11.xml"/><Relationship Id="rId5" Type="http://schemas.openxmlformats.org/officeDocument/2006/relationships/tags" Target="../tags/tag10.xml"/><Relationship Id="rId4" Type="http://schemas.openxmlformats.org/officeDocument/2006/relationships/tags" Target="../tags/tag9.xml"/><Relationship Id="rId3" Type="http://schemas.openxmlformats.org/officeDocument/2006/relationships/image" Target="../media/image2.png"/><Relationship Id="rId2" Type="http://schemas.openxmlformats.org/officeDocument/2006/relationships/tags" Target="../tags/tag8.xm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9" Type="http://schemas.openxmlformats.org/officeDocument/2006/relationships/tags" Target="../tags/tag20.xml"/><Relationship Id="rId8" Type="http://schemas.openxmlformats.org/officeDocument/2006/relationships/tags" Target="../tags/tag19.xml"/><Relationship Id="rId7" Type="http://schemas.openxmlformats.org/officeDocument/2006/relationships/tags" Target="../tags/tag18.xml"/><Relationship Id="rId6" Type="http://schemas.openxmlformats.org/officeDocument/2006/relationships/tags" Target="../tags/tag17.xml"/><Relationship Id="rId5" Type="http://schemas.openxmlformats.org/officeDocument/2006/relationships/tags" Target="../tags/tag16.xml"/><Relationship Id="rId4" Type="http://schemas.openxmlformats.org/officeDocument/2006/relationships/tags" Target="../tags/tag15.xml"/><Relationship Id="rId3" Type="http://schemas.openxmlformats.org/officeDocument/2006/relationships/image" Target="../media/image2.png"/><Relationship Id="rId2" Type="http://schemas.openxmlformats.org/officeDocument/2006/relationships/tags" Target="../tags/tag14.xml"/><Relationship Id="rId10" Type="http://schemas.openxmlformats.org/officeDocument/2006/relationships/tags" Target="../tags/tag21.xml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9" Type="http://schemas.openxmlformats.org/officeDocument/2006/relationships/tags" Target="../tags/tag28.xml"/><Relationship Id="rId8" Type="http://schemas.openxmlformats.org/officeDocument/2006/relationships/tags" Target="../tags/tag27.xml"/><Relationship Id="rId7" Type="http://schemas.openxmlformats.org/officeDocument/2006/relationships/tags" Target="../tags/tag26.xml"/><Relationship Id="rId6" Type="http://schemas.openxmlformats.org/officeDocument/2006/relationships/tags" Target="../tags/tag25.xml"/><Relationship Id="rId5" Type="http://schemas.openxmlformats.org/officeDocument/2006/relationships/tags" Target="../tags/tag24.xml"/><Relationship Id="rId4" Type="http://schemas.openxmlformats.org/officeDocument/2006/relationships/tags" Target="../tags/tag23.xml"/><Relationship Id="rId3" Type="http://schemas.openxmlformats.org/officeDocument/2006/relationships/image" Target="../media/image2.png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9" Type="http://schemas.openxmlformats.org/officeDocument/2006/relationships/tags" Target="../tags/tag36.xml"/><Relationship Id="rId8" Type="http://schemas.openxmlformats.org/officeDocument/2006/relationships/tags" Target="../tags/tag35.xml"/><Relationship Id="rId7" Type="http://schemas.openxmlformats.org/officeDocument/2006/relationships/tags" Target="../tags/tag34.xml"/><Relationship Id="rId6" Type="http://schemas.openxmlformats.org/officeDocument/2006/relationships/tags" Target="../tags/tag33.xml"/><Relationship Id="rId5" Type="http://schemas.openxmlformats.org/officeDocument/2006/relationships/tags" Target="../tags/tag32.xml"/><Relationship Id="rId4" Type="http://schemas.openxmlformats.org/officeDocument/2006/relationships/tags" Target="../tags/tag31.xml"/><Relationship Id="rId3" Type="http://schemas.openxmlformats.org/officeDocument/2006/relationships/tags" Target="../tags/tag30.xml"/><Relationship Id="rId2" Type="http://schemas.openxmlformats.org/officeDocument/2006/relationships/tags" Target="../tags/tag29.xm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6" Type="http://schemas.openxmlformats.org/officeDocument/2006/relationships/image" Target="../media/image2.png"/><Relationship Id="rId5" Type="http://schemas.openxmlformats.org/officeDocument/2006/relationships/tags" Target="../tags/tag44.xml"/><Relationship Id="rId4" Type="http://schemas.openxmlformats.org/officeDocument/2006/relationships/tags" Target="../tags/tag43.xml"/><Relationship Id="rId3" Type="http://schemas.openxmlformats.org/officeDocument/2006/relationships/tags" Target="../tags/tag42.xml"/><Relationship Id="rId2" Type="http://schemas.openxmlformats.org/officeDocument/2006/relationships/tags" Target="../tags/tag41.xml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9" Type="http://schemas.openxmlformats.org/officeDocument/2006/relationships/tags" Target="../tags/tag51.xml"/><Relationship Id="rId8" Type="http://schemas.openxmlformats.org/officeDocument/2006/relationships/tags" Target="../tags/tag50.xml"/><Relationship Id="rId7" Type="http://schemas.openxmlformats.org/officeDocument/2006/relationships/tags" Target="../tags/tag49.xml"/><Relationship Id="rId6" Type="http://schemas.openxmlformats.org/officeDocument/2006/relationships/tags" Target="../tags/tag48.xml"/><Relationship Id="rId5" Type="http://schemas.openxmlformats.org/officeDocument/2006/relationships/tags" Target="../tags/tag47.xml"/><Relationship Id="rId4" Type="http://schemas.openxmlformats.org/officeDocument/2006/relationships/tags" Target="../tags/tag46.xml"/><Relationship Id="rId3" Type="http://schemas.openxmlformats.org/officeDocument/2006/relationships/image" Target="../media/image2.png"/><Relationship Id="rId2" Type="http://schemas.openxmlformats.org/officeDocument/2006/relationships/tags" Target="../tags/tag45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7" Type="http://schemas.openxmlformats.org/officeDocument/2006/relationships/tags" Target="../tags/tag61.xml"/><Relationship Id="rId6" Type="http://schemas.openxmlformats.org/officeDocument/2006/relationships/tags" Target="../tags/tag60.xml"/><Relationship Id="rId5" Type="http://schemas.openxmlformats.org/officeDocument/2006/relationships/tags" Target="../tags/tag59.xml"/><Relationship Id="rId4" Type="http://schemas.openxmlformats.org/officeDocument/2006/relationships/tags" Target="../tags/tag58.xml"/><Relationship Id="rId3" Type="http://schemas.openxmlformats.org/officeDocument/2006/relationships/image" Target="../media/image2.png"/><Relationship Id="rId2" Type="http://schemas.openxmlformats.org/officeDocument/2006/relationships/tags" Target="../tags/tag57.xm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9" Type="http://schemas.openxmlformats.org/officeDocument/2006/relationships/tags" Target="../tags/tag68.xml"/><Relationship Id="rId8" Type="http://schemas.openxmlformats.org/officeDocument/2006/relationships/tags" Target="../tags/tag67.xml"/><Relationship Id="rId7" Type="http://schemas.openxmlformats.org/officeDocument/2006/relationships/tags" Target="../tags/tag66.xml"/><Relationship Id="rId6" Type="http://schemas.openxmlformats.org/officeDocument/2006/relationships/tags" Target="../tags/tag65.xml"/><Relationship Id="rId5" Type="http://schemas.openxmlformats.org/officeDocument/2006/relationships/tags" Target="../tags/tag64.xml"/><Relationship Id="rId4" Type="http://schemas.openxmlformats.org/officeDocument/2006/relationships/tags" Target="../tags/tag63.xml"/><Relationship Id="rId3" Type="http://schemas.openxmlformats.org/officeDocument/2006/relationships/image" Target="../media/image2.png"/><Relationship Id="rId2" Type="http://schemas.openxmlformats.org/officeDocument/2006/relationships/tags" Target="../tags/tag62.xml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9" Type="http://schemas.openxmlformats.org/officeDocument/2006/relationships/tags" Target="../tags/tag75.xml"/><Relationship Id="rId8" Type="http://schemas.openxmlformats.org/officeDocument/2006/relationships/tags" Target="../tags/tag74.xml"/><Relationship Id="rId7" Type="http://schemas.openxmlformats.org/officeDocument/2006/relationships/tags" Target="../tags/tag73.xml"/><Relationship Id="rId6" Type="http://schemas.openxmlformats.org/officeDocument/2006/relationships/tags" Target="../tags/tag72.xml"/><Relationship Id="rId5" Type="http://schemas.openxmlformats.org/officeDocument/2006/relationships/tags" Target="../tags/tag71.xml"/><Relationship Id="rId4" Type="http://schemas.openxmlformats.org/officeDocument/2006/relationships/tags" Target="../tags/tag70.xml"/><Relationship Id="rId3" Type="http://schemas.openxmlformats.org/officeDocument/2006/relationships/image" Target="../media/image2.png"/><Relationship Id="rId2" Type="http://schemas.openxmlformats.org/officeDocument/2006/relationships/tags" Target="../tags/tag69.xml"/><Relationship Id="rId10" Type="http://schemas.openxmlformats.org/officeDocument/2006/relationships/tags" Target="../tags/tag76.xml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9" Type="http://schemas.openxmlformats.org/officeDocument/2006/relationships/tags" Target="../tags/tag84.xml"/><Relationship Id="rId8" Type="http://schemas.openxmlformats.org/officeDocument/2006/relationships/tags" Target="../tags/tag83.xml"/><Relationship Id="rId7" Type="http://schemas.openxmlformats.org/officeDocument/2006/relationships/tags" Target="../tags/tag82.xml"/><Relationship Id="rId6" Type="http://schemas.openxmlformats.org/officeDocument/2006/relationships/tags" Target="../tags/tag81.xml"/><Relationship Id="rId5" Type="http://schemas.openxmlformats.org/officeDocument/2006/relationships/tags" Target="../tags/tag80.xml"/><Relationship Id="rId4" Type="http://schemas.openxmlformats.org/officeDocument/2006/relationships/tags" Target="../tags/tag79.xml"/><Relationship Id="rId3" Type="http://schemas.openxmlformats.org/officeDocument/2006/relationships/tags" Target="../tags/tag78.xml"/><Relationship Id="rId2" Type="http://schemas.openxmlformats.org/officeDocument/2006/relationships/tags" Target="../tags/tag77.xml"/><Relationship Id="rId10" Type="http://schemas.openxmlformats.org/officeDocument/2006/relationships/tags" Target="../tags/tag85.xml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9" Type="http://schemas.openxmlformats.org/officeDocument/2006/relationships/tags" Target="../tags/tag92.xml"/><Relationship Id="rId8" Type="http://schemas.openxmlformats.org/officeDocument/2006/relationships/tags" Target="../tags/tag91.xml"/><Relationship Id="rId7" Type="http://schemas.openxmlformats.org/officeDocument/2006/relationships/tags" Target="../tags/tag90.xml"/><Relationship Id="rId6" Type="http://schemas.openxmlformats.org/officeDocument/2006/relationships/tags" Target="../tags/tag89.xml"/><Relationship Id="rId5" Type="http://schemas.openxmlformats.org/officeDocument/2006/relationships/tags" Target="../tags/tag88.xml"/><Relationship Id="rId4" Type="http://schemas.openxmlformats.org/officeDocument/2006/relationships/image" Target="../media/image2.png"/><Relationship Id="rId3" Type="http://schemas.openxmlformats.org/officeDocument/2006/relationships/tags" Target="../tags/tag87.xml"/><Relationship Id="rId2" Type="http://schemas.openxmlformats.org/officeDocument/2006/relationships/tags" Target="../tags/tag86.xml"/><Relationship Id="rId10" Type="http://schemas.openxmlformats.org/officeDocument/2006/relationships/tags" Target="../tags/tag93.xml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9" Type="http://schemas.openxmlformats.org/officeDocument/2006/relationships/tags" Target="../tags/tag101.xml"/><Relationship Id="rId8" Type="http://schemas.openxmlformats.org/officeDocument/2006/relationships/tags" Target="../tags/tag100.xml"/><Relationship Id="rId7" Type="http://schemas.openxmlformats.org/officeDocument/2006/relationships/tags" Target="../tags/tag99.xml"/><Relationship Id="rId6" Type="http://schemas.openxmlformats.org/officeDocument/2006/relationships/tags" Target="../tags/tag98.xml"/><Relationship Id="rId5" Type="http://schemas.openxmlformats.org/officeDocument/2006/relationships/tags" Target="../tags/tag97.xml"/><Relationship Id="rId4" Type="http://schemas.openxmlformats.org/officeDocument/2006/relationships/tags" Target="../tags/tag96.xml"/><Relationship Id="rId3" Type="http://schemas.openxmlformats.org/officeDocument/2006/relationships/tags" Target="../tags/tag95.xml"/><Relationship Id="rId2" Type="http://schemas.openxmlformats.org/officeDocument/2006/relationships/tags" Target="../tags/tag94.xml"/><Relationship Id="rId14" Type="http://schemas.openxmlformats.org/officeDocument/2006/relationships/tags" Target="../tags/tag106.xml"/><Relationship Id="rId13" Type="http://schemas.openxmlformats.org/officeDocument/2006/relationships/tags" Target="../tags/tag105.xml"/><Relationship Id="rId12" Type="http://schemas.openxmlformats.org/officeDocument/2006/relationships/tags" Target="../tags/tag104.xml"/><Relationship Id="rId11" Type="http://schemas.openxmlformats.org/officeDocument/2006/relationships/tags" Target="../tags/tag103.xml"/><Relationship Id="rId10" Type="http://schemas.openxmlformats.org/officeDocument/2006/relationships/tags" Target="../tags/tag102.xml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9" Type="http://schemas.openxmlformats.org/officeDocument/2006/relationships/tags" Target="../tags/tag114.xml"/><Relationship Id="rId8" Type="http://schemas.openxmlformats.org/officeDocument/2006/relationships/tags" Target="../tags/tag113.xml"/><Relationship Id="rId7" Type="http://schemas.openxmlformats.org/officeDocument/2006/relationships/tags" Target="../tags/tag112.xml"/><Relationship Id="rId6" Type="http://schemas.openxmlformats.org/officeDocument/2006/relationships/tags" Target="../tags/tag111.xml"/><Relationship Id="rId5" Type="http://schemas.openxmlformats.org/officeDocument/2006/relationships/tags" Target="../tags/tag110.xml"/><Relationship Id="rId4" Type="http://schemas.openxmlformats.org/officeDocument/2006/relationships/tags" Target="../tags/tag109.xml"/><Relationship Id="rId3" Type="http://schemas.openxmlformats.org/officeDocument/2006/relationships/tags" Target="../tags/tag108.xml"/><Relationship Id="rId2" Type="http://schemas.openxmlformats.org/officeDocument/2006/relationships/tags" Target="../tags/tag107.xml"/><Relationship Id="rId14" Type="http://schemas.openxmlformats.org/officeDocument/2006/relationships/tags" Target="../tags/tag119.xml"/><Relationship Id="rId13" Type="http://schemas.openxmlformats.org/officeDocument/2006/relationships/tags" Target="../tags/tag118.xml"/><Relationship Id="rId12" Type="http://schemas.openxmlformats.org/officeDocument/2006/relationships/tags" Target="../tags/tag117.xml"/><Relationship Id="rId11" Type="http://schemas.openxmlformats.org/officeDocument/2006/relationships/tags" Target="../tags/tag116.xml"/><Relationship Id="rId10" Type="http://schemas.openxmlformats.org/officeDocument/2006/relationships/tags" Target="../tags/tag115.xml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9" Type="http://schemas.openxmlformats.org/officeDocument/2006/relationships/tags" Target="../tags/tag125.xml"/><Relationship Id="rId8" Type="http://schemas.openxmlformats.org/officeDocument/2006/relationships/tags" Target="../tags/tag124.xml"/><Relationship Id="rId7" Type="http://schemas.openxmlformats.org/officeDocument/2006/relationships/tags" Target="../tags/tag123.xml"/><Relationship Id="rId6" Type="http://schemas.openxmlformats.org/officeDocument/2006/relationships/image" Target="../media/image4.png"/><Relationship Id="rId5" Type="http://schemas.openxmlformats.org/officeDocument/2006/relationships/tags" Target="../tags/tag122.xml"/><Relationship Id="rId4" Type="http://schemas.openxmlformats.org/officeDocument/2006/relationships/image" Target="../media/image3.png"/><Relationship Id="rId3" Type="http://schemas.openxmlformats.org/officeDocument/2006/relationships/tags" Target="../tags/tag121.xml"/><Relationship Id="rId2" Type="http://schemas.openxmlformats.org/officeDocument/2006/relationships/tags" Target="../tags/tag120.xml"/><Relationship Id="rId14" Type="http://schemas.openxmlformats.org/officeDocument/2006/relationships/tags" Target="../tags/tag130.xml"/><Relationship Id="rId13" Type="http://schemas.openxmlformats.org/officeDocument/2006/relationships/tags" Target="../tags/tag129.xml"/><Relationship Id="rId12" Type="http://schemas.openxmlformats.org/officeDocument/2006/relationships/tags" Target="../tags/tag128.xml"/><Relationship Id="rId11" Type="http://schemas.openxmlformats.org/officeDocument/2006/relationships/tags" Target="../tags/tag127.xml"/><Relationship Id="rId10" Type="http://schemas.openxmlformats.org/officeDocument/2006/relationships/tags" Target="../tags/tag126.xml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9" Type="http://schemas.openxmlformats.org/officeDocument/2006/relationships/tags" Target="../tags/tag137.xml"/><Relationship Id="rId8" Type="http://schemas.openxmlformats.org/officeDocument/2006/relationships/tags" Target="../tags/tag136.xml"/><Relationship Id="rId7" Type="http://schemas.openxmlformats.org/officeDocument/2006/relationships/tags" Target="../tags/tag135.xml"/><Relationship Id="rId6" Type="http://schemas.openxmlformats.org/officeDocument/2006/relationships/tags" Target="../tags/tag134.xml"/><Relationship Id="rId5" Type="http://schemas.openxmlformats.org/officeDocument/2006/relationships/tags" Target="../tags/tag133.xml"/><Relationship Id="rId4" Type="http://schemas.openxmlformats.org/officeDocument/2006/relationships/image" Target="../media/image5.png"/><Relationship Id="rId3" Type="http://schemas.openxmlformats.org/officeDocument/2006/relationships/tags" Target="../tags/tag132.xml"/><Relationship Id="rId2" Type="http://schemas.openxmlformats.org/officeDocument/2006/relationships/tags" Target="../tags/tag131.xml"/><Relationship Id="rId12" Type="http://schemas.openxmlformats.org/officeDocument/2006/relationships/tags" Target="../tags/tag140.xml"/><Relationship Id="rId11" Type="http://schemas.openxmlformats.org/officeDocument/2006/relationships/tags" Target="../tags/tag139.xml"/><Relationship Id="rId10" Type="http://schemas.openxmlformats.org/officeDocument/2006/relationships/tags" Target="../tags/tag138.xml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845106-CA38-48BE-9DA4-87EE331FAFE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02B07-E547-44B0-982A-14064498F35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845106-CA38-48BE-9DA4-87EE331FAFE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02B07-E547-44B0-982A-14064498F35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845106-CA38-48BE-9DA4-87EE331FAFE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02B07-E547-44B0-982A-14064498F35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5417735" y="1511498"/>
            <a:ext cx="1360329" cy="136032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  <p:custDataLst>
              <p:tags r:id="rId4"/>
            </p:custDataLst>
          </p:nvPr>
        </p:nvSpPr>
        <p:spPr>
          <a:xfrm>
            <a:off x="1384300" y="2955925"/>
            <a:ext cx="9427198" cy="995563"/>
          </a:xfrm>
        </p:spPr>
        <p:txBody>
          <a:bodyPr anchor="b">
            <a:normAutofit/>
          </a:bodyPr>
          <a:lstStyle>
            <a:lvl1pPr algn="ctr">
              <a:defRPr sz="6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5"/>
            </p:custDataLst>
          </p:nvPr>
        </p:nvSpPr>
        <p:spPr>
          <a:xfrm>
            <a:off x="1384300" y="4206875"/>
            <a:ext cx="9427198" cy="504825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cxnSp>
        <p:nvCxnSpPr>
          <p:cNvPr id="8" name="直接连接符 7"/>
          <p:cNvCxnSpPr/>
          <p:nvPr>
            <p:custDataLst>
              <p:tags r:id="rId9"/>
            </p:custDataLst>
          </p:nvPr>
        </p:nvCxnSpPr>
        <p:spPr>
          <a:xfrm>
            <a:off x="3803450" y="4086990"/>
            <a:ext cx="4588898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43548" y="93027"/>
            <a:ext cx="875693" cy="875693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1181100" y="365125"/>
            <a:ext cx="10172700" cy="1325563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5"/>
            </p:custDataLst>
          </p:nvPr>
        </p:nvSpPr>
        <p:spPr>
          <a:xfrm>
            <a:off x="1181100" y="1825625"/>
            <a:ext cx="10172700" cy="4351338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43548" y="93027"/>
            <a:ext cx="875693" cy="875693"/>
          </a:xfrm>
          <a:prstGeom prst="rect">
            <a:avLst/>
          </a:prstGeom>
        </p:spPr>
      </p:pic>
      <p:sp>
        <p:nvSpPr>
          <p:cNvPr id="8" name="Freeform 33"/>
          <p:cNvSpPr/>
          <p:nvPr>
            <p:custDataLst>
              <p:tags r:id="rId4"/>
            </p:custDataLst>
          </p:nvPr>
        </p:nvSpPr>
        <p:spPr bwMode="auto">
          <a:xfrm>
            <a:off x="2348564" y="1760517"/>
            <a:ext cx="3069320" cy="1951469"/>
          </a:xfrm>
          <a:custGeom>
            <a:avLst/>
            <a:gdLst>
              <a:gd name="T0" fmla="*/ 118 w 118"/>
              <a:gd name="T1" fmla="*/ 0 h 206"/>
              <a:gd name="T2" fmla="*/ 115 w 118"/>
              <a:gd name="T3" fmla="*/ 1 h 206"/>
              <a:gd name="T4" fmla="*/ 107 w 118"/>
              <a:gd name="T5" fmla="*/ 4 h 206"/>
              <a:gd name="T6" fmla="*/ 81 w 118"/>
              <a:gd name="T7" fmla="*/ 18 h 206"/>
              <a:gd name="T8" fmla="*/ 65 w 118"/>
              <a:gd name="T9" fmla="*/ 29 h 206"/>
              <a:gd name="T10" fmla="*/ 57 w 118"/>
              <a:gd name="T11" fmla="*/ 36 h 206"/>
              <a:gd name="T12" fmla="*/ 49 w 118"/>
              <a:gd name="T13" fmla="*/ 43 h 206"/>
              <a:gd name="T14" fmla="*/ 34 w 118"/>
              <a:gd name="T15" fmla="*/ 61 h 206"/>
              <a:gd name="T16" fmla="*/ 28 w 118"/>
              <a:gd name="T17" fmla="*/ 70 h 206"/>
              <a:gd name="T18" fmla="*/ 25 w 118"/>
              <a:gd name="T19" fmla="*/ 75 h 206"/>
              <a:gd name="T20" fmla="*/ 22 w 118"/>
              <a:gd name="T21" fmla="*/ 81 h 206"/>
              <a:gd name="T22" fmla="*/ 17 w 118"/>
              <a:gd name="T23" fmla="*/ 92 h 206"/>
              <a:gd name="T24" fmla="*/ 13 w 118"/>
              <a:gd name="T25" fmla="*/ 103 h 206"/>
              <a:gd name="T26" fmla="*/ 9 w 118"/>
              <a:gd name="T27" fmla="*/ 114 h 206"/>
              <a:gd name="T28" fmla="*/ 7 w 118"/>
              <a:gd name="T29" fmla="*/ 125 h 206"/>
              <a:gd name="T30" fmla="*/ 5 w 118"/>
              <a:gd name="T31" fmla="*/ 136 h 206"/>
              <a:gd name="T32" fmla="*/ 4 w 118"/>
              <a:gd name="T33" fmla="*/ 146 h 206"/>
              <a:gd name="T34" fmla="*/ 4 w 118"/>
              <a:gd name="T35" fmla="*/ 157 h 206"/>
              <a:gd name="T36" fmla="*/ 4 w 118"/>
              <a:gd name="T37" fmla="*/ 161 h 206"/>
              <a:gd name="T38" fmla="*/ 4 w 118"/>
              <a:gd name="T39" fmla="*/ 166 h 206"/>
              <a:gd name="T40" fmla="*/ 4 w 118"/>
              <a:gd name="T41" fmla="*/ 175 h 206"/>
              <a:gd name="T42" fmla="*/ 4 w 118"/>
              <a:gd name="T43" fmla="*/ 182 h 206"/>
              <a:gd name="T44" fmla="*/ 6 w 118"/>
              <a:gd name="T45" fmla="*/ 195 h 206"/>
              <a:gd name="T46" fmla="*/ 7 w 118"/>
              <a:gd name="T47" fmla="*/ 206 h 206"/>
              <a:gd name="T48" fmla="*/ 5 w 118"/>
              <a:gd name="T49" fmla="*/ 195 h 206"/>
              <a:gd name="T50" fmla="*/ 2 w 118"/>
              <a:gd name="T51" fmla="*/ 183 h 206"/>
              <a:gd name="T52" fmla="*/ 1 w 118"/>
              <a:gd name="T53" fmla="*/ 175 h 206"/>
              <a:gd name="T54" fmla="*/ 1 w 118"/>
              <a:gd name="T55" fmla="*/ 166 h 206"/>
              <a:gd name="T56" fmla="*/ 0 w 118"/>
              <a:gd name="T57" fmla="*/ 161 h 206"/>
              <a:gd name="T58" fmla="*/ 0 w 118"/>
              <a:gd name="T59" fmla="*/ 157 h 206"/>
              <a:gd name="T60" fmla="*/ 0 w 118"/>
              <a:gd name="T61" fmla="*/ 146 h 206"/>
              <a:gd name="T62" fmla="*/ 1 w 118"/>
              <a:gd name="T63" fmla="*/ 135 h 206"/>
              <a:gd name="T64" fmla="*/ 2 w 118"/>
              <a:gd name="T65" fmla="*/ 124 h 206"/>
              <a:gd name="T66" fmla="*/ 4 w 118"/>
              <a:gd name="T67" fmla="*/ 113 h 206"/>
              <a:gd name="T68" fmla="*/ 8 w 118"/>
              <a:gd name="T69" fmla="*/ 101 h 206"/>
              <a:gd name="T70" fmla="*/ 12 w 118"/>
              <a:gd name="T71" fmla="*/ 90 h 206"/>
              <a:gd name="T72" fmla="*/ 17 w 118"/>
              <a:gd name="T73" fmla="*/ 78 h 206"/>
              <a:gd name="T74" fmla="*/ 20 w 118"/>
              <a:gd name="T75" fmla="*/ 73 h 206"/>
              <a:gd name="T76" fmla="*/ 23 w 118"/>
              <a:gd name="T77" fmla="*/ 68 h 206"/>
              <a:gd name="T78" fmla="*/ 30 w 118"/>
              <a:gd name="T79" fmla="*/ 57 h 206"/>
              <a:gd name="T80" fmla="*/ 46 w 118"/>
              <a:gd name="T81" fmla="*/ 40 h 206"/>
              <a:gd name="T82" fmla="*/ 54 w 118"/>
              <a:gd name="T83" fmla="*/ 32 h 206"/>
              <a:gd name="T84" fmla="*/ 63 w 118"/>
              <a:gd name="T85" fmla="*/ 26 h 206"/>
              <a:gd name="T86" fmla="*/ 80 w 118"/>
              <a:gd name="T87" fmla="*/ 15 h 206"/>
              <a:gd name="T88" fmla="*/ 107 w 118"/>
              <a:gd name="T89" fmla="*/ 3 h 206"/>
              <a:gd name="T90" fmla="*/ 115 w 118"/>
              <a:gd name="T91" fmla="*/ 1 h 206"/>
              <a:gd name="T92" fmla="*/ 118 w 118"/>
              <a:gd name="T93" fmla="*/ 0 h 2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118" h="206">
                <a:moveTo>
                  <a:pt x="118" y="0"/>
                </a:moveTo>
                <a:cubicBezTo>
                  <a:pt x="118" y="0"/>
                  <a:pt x="117" y="1"/>
                  <a:pt x="115" y="1"/>
                </a:cubicBezTo>
                <a:cubicBezTo>
                  <a:pt x="113" y="2"/>
                  <a:pt x="111" y="3"/>
                  <a:pt x="107" y="4"/>
                </a:cubicBezTo>
                <a:cubicBezTo>
                  <a:pt x="101" y="7"/>
                  <a:pt x="92" y="11"/>
                  <a:pt x="81" y="18"/>
                </a:cubicBezTo>
                <a:cubicBezTo>
                  <a:pt x="76" y="21"/>
                  <a:pt x="71" y="25"/>
                  <a:pt x="65" y="29"/>
                </a:cubicBezTo>
                <a:cubicBezTo>
                  <a:pt x="63" y="31"/>
                  <a:pt x="60" y="33"/>
                  <a:pt x="57" y="36"/>
                </a:cubicBezTo>
                <a:cubicBezTo>
                  <a:pt x="55" y="38"/>
                  <a:pt x="52" y="40"/>
                  <a:pt x="49" y="43"/>
                </a:cubicBezTo>
                <a:cubicBezTo>
                  <a:pt x="44" y="48"/>
                  <a:pt x="39" y="54"/>
                  <a:pt x="34" y="61"/>
                </a:cubicBezTo>
                <a:cubicBezTo>
                  <a:pt x="32" y="64"/>
                  <a:pt x="30" y="67"/>
                  <a:pt x="28" y="70"/>
                </a:cubicBezTo>
                <a:cubicBezTo>
                  <a:pt x="25" y="75"/>
                  <a:pt x="25" y="75"/>
                  <a:pt x="25" y="75"/>
                </a:cubicBezTo>
                <a:cubicBezTo>
                  <a:pt x="22" y="81"/>
                  <a:pt x="22" y="81"/>
                  <a:pt x="22" y="81"/>
                </a:cubicBezTo>
                <a:cubicBezTo>
                  <a:pt x="20" y="84"/>
                  <a:pt x="18" y="88"/>
                  <a:pt x="17" y="92"/>
                </a:cubicBezTo>
                <a:cubicBezTo>
                  <a:pt x="15" y="95"/>
                  <a:pt x="14" y="99"/>
                  <a:pt x="13" y="103"/>
                </a:cubicBezTo>
                <a:cubicBezTo>
                  <a:pt x="12" y="106"/>
                  <a:pt x="10" y="110"/>
                  <a:pt x="9" y="114"/>
                </a:cubicBezTo>
                <a:cubicBezTo>
                  <a:pt x="9" y="118"/>
                  <a:pt x="8" y="121"/>
                  <a:pt x="7" y="125"/>
                </a:cubicBezTo>
                <a:cubicBezTo>
                  <a:pt x="6" y="129"/>
                  <a:pt x="6" y="132"/>
                  <a:pt x="5" y="136"/>
                </a:cubicBezTo>
                <a:cubicBezTo>
                  <a:pt x="5" y="140"/>
                  <a:pt x="5" y="143"/>
                  <a:pt x="4" y="146"/>
                </a:cubicBezTo>
                <a:cubicBezTo>
                  <a:pt x="4" y="150"/>
                  <a:pt x="4" y="153"/>
                  <a:pt x="4" y="157"/>
                </a:cubicBezTo>
                <a:cubicBezTo>
                  <a:pt x="4" y="158"/>
                  <a:pt x="4" y="160"/>
                  <a:pt x="4" y="161"/>
                </a:cubicBezTo>
                <a:cubicBezTo>
                  <a:pt x="4" y="163"/>
                  <a:pt x="4" y="164"/>
                  <a:pt x="4" y="166"/>
                </a:cubicBezTo>
                <a:cubicBezTo>
                  <a:pt x="4" y="169"/>
                  <a:pt x="4" y="172"/>
                  <a:pt x="4" y="175"/>
                </a:cubicBezTo>
                <a:cubicBezTo>
                  <a:pt x="4" y="177"/>
                  <a:pt x="4" y="180"/>
                  <a:pt x="4" y="182"/>
                </a:cubicBezTo>
                <a:cubicBezTo>
                  <a:pt x="5" y="187"/>
                  <a:pt x="5" y="192"/>
                  <a:pt x="6" y="195"/>
                </a:cubicBezTo>
                <a:cubicBezTo>
                  <a:pt x="6" y="202"/>
                  <a:pt x="7" y="206"/>
                  <a:pt x="7" y="206"/>
                </a:cubicBezTo>
                <a:cubicBezTo>
                  <a:pt x="7" y="206"/>
                  <a:pt x="6" y="202"/>
                  <a:pt x="5" y="195"/>
                </a:cubicBezTo>
                <a:cubicBezTo>
                  <a:pt x="4" y="192"/>
                  <a:pt x="3" y="188"/>
                  <a:pt x="2" y="183"/>
                </a:cubicBezTo>
                <a:cubicBezTo>
                  <a:pt x="2" y="180"/>
                  <a:pt x="2" y="178"/>
                  <a:pt x="1" y="175"/>
                </a:cubicBezTo>
                <a:cubicBezTo>
                  <a:pt x="1" y="172"/>
                  <a:pt x="1" y="169"/>
                  <a:pt x="1" y="166"/>
                </a:cubicBezTo>
                <a:cubicBezTo>
                  <a:pt x="0" y="165"/>
                  <a:pt x="0" y="163"/>
                  <a:pt x="0" y="161"/>
                </a:cubicBezTo>
                <a:cubicBezTo>
                  <a:pt x="0" y="160"/>
                  <a:pt x="0" y="158"/>
                  <a:pt x="0" y="157"/>
                </a:cubicBezTo>
                <a:cubicBezTo>
                  <a:pt x="0" y="153"/>
                  <a:pt x="0" y="150"/>
                  <a:pt x="0" y="146"/>
                </a:cubicBezTo>
                <a:cubicBezTo>
                  <a:pt x="0" y="143"/>
                  <a:pt x="1" y="139"/>
                  <a:pt x="1" y="135"/>
                </a:cubicBezTo>
                <a:cubicBezTo>
                  <a:pt x="1" y="132"/>
                  <a:pt x="2" y="128"/>
                  <a:pt x="2" y="124"/>
                </a:cubicBezTo>
                <a:cubicBezTo>
                  <a:pt x="3" y="120"/>
                  <a:pt x="4" y="117"/>
                  <a:pt x="4" y="113"/>
                </a:cubicBezTo>
                <a:cubicBezTo>
                  <a:pt x="5" y="109"/>
                  <a:pt x="6" y="105"/>
                  <a:pt x="8" y="101"/>
                </a:cubicBezTo>
                <a:cubicBezTo>
                  <a:pt x="9" y="97"/>
                  <a:pt x="10" y="93"/>
                  <a:pt x="12" y="90"/>
                </a:cubicBezTo>
                <a:cubicBezTo>
                  <a:pt x="13" y="86"/>
                  <a:pt x="15" y="82"/>
                  <a:pt x="17" y="78"/>
                </a:cubicBezTo>
                <a:cubicBezTo>
                  <a:pt x="20" y="73"/>
                  <a:pt x="20" y="73"/>
                  <a:pt x="20" y="73"/>
                </a:cubicBezTo>
                <a:cubicBezTo>
                  <a:pt x="23" y="68"/>
                  <a:pt x="23" y="68"/>
                  <a:pt x="23" y="68"/>
                </a:cubicBezTo>
                <a:cubicBezTo>
                  <a:pt x="25" y="64"/>
                  <a:pt x="28" y="61"/>
                  <a:pt x="30" y="57"/>
                </a:cubicBezTo>
                <a:cubicBezTo>
                  <a:pt x="35" y="51"/>
                  <a:pt x="40" y="45"/>
                  <a:pt x="46" y="40"/>
                </a:cubicBezTo>
                <a:cubicBezTo>
                  <a:pt x="49" y="37"/>
                  <a:pt x="52" y="35"/>
                  <a:pt x="54" y="32"/>
                </a:cubicBezTo>
                <a:cubicBezTo>
                  <a:pt x="57" y="30"/>
                  <a:pt x="60" y="27"/>
                  <a:pt x="63" y="26"/>
                </a:cubicBezTo>
                <a:cubicBezTo>
                  <a:pt x="69" y="21"/>
                  <a:pt x="74" y="18"/>
                  <a:pt x="80" y="15"/>
                </a:cubicBezTo>
                <a:cubicBezTo>
                  <a:pt x="91" y="9"/>
                  <a:pt x="100" y="6"/>
                  <a:pt x="107" y="3"/>
                </a:cubicBezTo>
                <a:cubicBezTo>
                  <a:pt x="110" y="2"/>
                  <a:pt x="113" y="2"/>
                  <a:pt x="115" y="1"/>
                </a:cubicBezTo>
                <a:cubicBezTo>
                  <a:pt x="117" y="1"/>
                  <a:pt x="118" y="0"/>
                  <a:pt x="118" y="0"/>
                </a:cubicBezTo>
                <a:close/>
              </a:path>
            </a:pathLst>
          </a:cu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9" name="Freeform 34"/>
          <p:cNvSpPr/>
          <p:nvPr>
            <p:custDataLst>
              <p:tags r:id="rId5"/>
            </p:custDataLst>
          </p:nvPr>
        </p:nvSpPr>
        <p:spPr bwMode="auto">
          <a:xfrm>
            <a:off x="5246436" y="2484960"/>
            <a:ext cx="4590933" cy="2637322"/>
          </a:xfrm>
          <a:custGeom>
            <a:avLst/>
            <a:gdLst>
              <a:gd name="T0" fmla="*/ 165 w 196"/>
              <a:gd name="T1" fmla="*/ 0 h 263"/>
              <a:gd name="T2" fmla="*/ 173 w 196"/>
              <a:gd name="T3" fmla="*/ 15 h 263"/>
              <a:gd name="T4" fmla="*/ 189 w 196"/>
              <a:gd name="T5" fmla="*/ 56 h 263"/>
              <a:gd name="T6" fmla="*/ 194 w 196"/>
              <a:gd name="T7" fmla="*/ 85 h 263"/>
              <a:gd name="T8" fmla="*/ 195 w 196"/>
              <a:gd name="T9" fmla="*/ 118 h 263"/>
              <a:gd name="T10" fmla="*/ 188 w 196"/>
              <a:gd name="T11" fmla="*/ 153 h 263"/>
              <a:gd name="T12" fmla="*/ 172 w 196"/>
              <a:gd name="T13" fmla="*/ 186 h 263"/>
              <a:gd name="T14" fmla="*/ 148 w 196"/>
              <a:gd name="T15" fmla="*/ 215 h 263"/>
              <a:gd name="T16" fmla="*/ 120 w 196"/>
              <a:gd name="T17" fmla="*/ 235 h 263"/>
              <a:gd name="T18" fmla="*/ 89 w 196"/>
              <a:gd name="T19" fmla="*/ 249 h 263"/>
              <a:gd name="T20" fmla="*/ 61 w 196"/>
              <a:gd name="T21" fmla="*/ 257 h 263"/>
              <a:gd name="T22" fmla="*/ 17 w 196"/>
              <a:gd name="T23" fmla="*/ 262 h 263"/>
              <a:gd name="T24" fmla="*/ 0 w 196"/>
              <a:gd name="T25" fmla="*/ 262 h 263"/>
              <a:gd name="T26" fmla="*/ 17 w 196"/>
              <a:gd name="T27" fmla="*/ 261 h 263"/>
              <a:gd name="T28" fmla="*/ 60 w 196"/>
              <a:gd name="T29" fmla="*/ 254 h 263"/>
              <a:gd name="T30" fmla="*/ 117 w 196"/>
              <a:gd name="T31" fmla="*/ 231 h 263"/>
              <a:gd name="T32" fmla="*/ 145 w 196"/>
              <a:gd name="T33" fmla="*/ 211 h 263"/>
              <a:gd name="T34" fmla="*/ 167 w 196"/>
              <a:gd name="T35" fmla="*/ 183 h 263"/>
              <a:gd name="T36" fmla="*/ 183 w 196"/>
              <a:gd name="T37" fmla="*/ 151 h 263"/>
              <a:gd name="T38" fmla="*/ 190 w 196"/>
              <a:gd name="T39" fmla="*/ 118 h 263"/>
              <a:gd name="T40" fmla="*/ 190 w 196"/>
              <a:gd name="T41" fmla="*/ 85 h 263"/>
              <a:gd name="T42" fmla="*/ 186 w 196"/>
              <a:gd name="T43" fmla="*/ 57 h 263"/>
              <a:gd name="T44" fmla="*/ 172 w 196"/>
              <a:gd name="T45" fmla="*/ 15 h 263"/>
              <a:gd name="T46" fmla="*/ 165 w 196"/>
              <a:gd name="T47" fmla="*/ 0 h 2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96" h="263">
                <a:moveTo>
                  <a:pt x="165" y="0"/>
                </a:moveTo>
                <a:cubicBezTo>
                  <a:pt x="165" y="0"/>
                  <a:pt x="169" y="5"/>
                  <a:pt x="173" y="15"/>
                </a:cubicBezTo>
                <a:cubicBezTo>
                  <a:pt x="178" y="24"/>
                  <a:pt x="184" y="38"/>
                  <a:pt x="189" y="56"/>
                </a:cubicBezTo>
                <a:cubicBezTo>
                  <a:pt x="191" y="65"/>
                  <a:pt x="193" y="75"/>
                  <a:pt x="194" y="85"/>
                </a:cubicBezTo>
                <a:cubicBezTo>
                  <a:pt x="195" y="95"/>
                  <a:pt x="196" y="107"/>
                  <a:pt x="195" y="118"/>
                </a:cubicBezTo>
                <a:cubicBezTo>
                  <a:pt x="194" y="130"/>
                  <a:pt x="192" y="142"/>
                  <a:pt x="188" y="153"/>
                </a:cubicBezTo>
                <a:cubicBezTo>
                  <a:pt x="184" y="165"/>
                  <a:pt x="179" y="176"/>
                  <a:pt x="172" y="186"/>
                </a:cubicBezTo>
                <a:cubicBezTo>
                  <a:pt x="165" y="197"/>
                  <a:pt x="157" y="206"/>
                  <a:pt x="148" y="215"/>
                </a:cubicBezTo>
                <a:cubicBezTo>
                  <a:pt x="139" y="223"/>
                  <a:pt x="130" y="230"/>
                  <a:pt x="120" y="235"/>
                </a:cubicBezTo>
                <a:cubicBezTo>
                  <a:pt x="109" y="241"/>
                  <a:pt x="99" y="246"/>
                  <a:pt x="89" y="249"/>
                </a:cubicBezTo>
                <a:cubicBezTo>
                  <a:pt x="79" y="253"/>
                  <a:pt x="70" y="255"/>
                  <a:pt x="61" y="257"/>
                </a:cubicBezTo>
                <a:cubicBezTo>
                  <a:pt x="43" y="261"/>
                  <a:pt x="28" y="262"/>
                  <a:pt x="17" y="262"/>
                </a:cubicBezTo>
                <a:cubicBezTo>
                  <a:pt x="6" y="263"/>
                  <a:pt x="0" y="262"/>
                  <a:pt x="0" y="262"/>
                </a:cubicBezTo>
                <a:cubicBezTo>
                  <a:pt x="0" y="262"/>
                  <a:pt x="6" y="262"/>
                  <a:pt x="17" y="261"/>
                </a:cubicBezTo>
                <a:cubicBezTo>
                  <a:pt x="27" y="260"/>
                  <a:pt x="42" y="258"/>
                  <a:pt x="60" y="254"/>
                </a:cubicBezTo>
                <a:cubicBezTo>
                  <a:pt x="78" y="249"/>
                  <a:pt x="98" y="243"/>
                  <a:pt x="117" y="231"/>
                </a:cubicBezTo>
                <a:cubicBezTo>
                  <a:pt x="127" y="225"/>
                  <a:pt x="136" y="219"/>
                  <a:pt x="145" y="211"/>
                </a:cubicBezTo>
                <a:cubicBezTo>
                  <a:pt x="153" y="203"/>
                  <a:pt x="161" y="193"/>
                  <a:pt x="167" y="183"/>
                </a:cubicBezTo>
                <a:cubicBezTo>
                  <a:pt x="174" y="173"/>
                  <a:pt x="179" y="163"/>
                  <a:pt x="183" y="151"/>
                </a:cubicBezTo>
                <a:cubicBezTo>
                  <a:pt x="186" y="140"/>
                  <a:pt x="189" y="129"/>
                  <a:pt x="190" y="118"/>
                </a:cubicBezTo>
                <a:cubicBezTo>
                  <a:pt x="191" y="107"/>
                  <a:pt x="191" y="96"/>
                  <a:pt x="190" y="85"/>
                </a:cubicBezTo>
                <a:cubicBezTo>
                  <a:pt x="190" y="75"/>
                  <a:pt x="188" y="65"/>
                  <a:pt x="186" y="57"/>
                </a:cubicBezTo>
                <a:cubicBezTo>
                  <a:pt x="182" y="39"/>
                  <a:pt x="177" y="25"/>
                  <a:pt x="172" y="15"/>
                </a:cubicBezTo>
                <a:cubicBezTo>
                  <a:pt x="168" y="5"/>
                  <a:pt x="165" y="0"/>
                  <a:pt x="165" y="0"/>
                </a:cubicBezTo>
                <a:close/>
              </a:path>
            </a:pathLst>
          </a:cu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3857625" y="2210359"/>
            <a:ext cx="4504460" cy="1369989"/>
          </a:xfrm>
        </p:spPr>
        <p:txBody>
          <a:bodyPr anchor="b">
            <a:norm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7"/>
            </p:custDataLst>
          </p:nvPr>
        </p:nvSpPr>
        <p:spPr>
          <a:xfrm>
            <a:off x="3851701" y="3693785"/>
            <a:ext cx="4516310" cy="618819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43548" y="93027"/>
            <a:ext cx="875693" cy="875693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1181100" y="365125"/>
            <a:ext cx="10173600" cy="1325563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5"/>
            </p:custDataLst>
          </p:nvPr>
        </p:nvSpPr>
        <p:spPr>
          <a:xfrm>
            <a:off x="1181100" y="1825625"/>
            <a:ext cx="4953000" cy="4351338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10" name="内容占位符 2"/>
          <p:cNvSpPr>
            <a:spLocks noGrp="1"/>
          </p:cNvSpPr>
          <p:nvPr>
            <p:ph sz="half" idx="13"/>
            <p:custDataLst>
              <p:tags r:id="rId9"/>
            </p:custDataLst>
          </p:nvPr>
        </p:nvSpPr>
        <p:spPr>
          <a:xfrm>
            <a:off x="6400800" y="1825625"/>
            <a:ext cx="4953000" cy="4351338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839788" y="1736494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  <p:custDataLst>
              <p:tags r:id="rId5"/>
            </p:custDataLst>
          </p:nvPr>
        </p:nvSpPr>
        <p:spPr>
          <a:xfrm>
            <a:off x="6172200" y="1736494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accen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43548" y="93027"/>
            <a:ext cx="875693" cy="87569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43548" y="93027"/>
            <a:ext cx="875693" cy="875693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1019241" y="774700"/>
            <a:ext cx="3985746" cy="1600200"/>
          </a:xfrm>
        </p:spPr>
        <p:txBody>
          <a:bodyPr anchor="t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  <p:custDataLst>
              <p:tags r:id="rId5"/>
            </p:custDataLst>
          </p:nvPr>
        </p:nvSpPr>
        <p:spPr>
          <a:xfrm>
            <a:off x="5184000" y="774700"/>
            <a:ext cx="6170400" cy="54036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6"/>
            </p:custDataLst>
          </p:nvPr>
        </p:nvSpPr>
        <p:spPr>
          <a:xfrm>
            <a:off x="1019241" y="2442982"/>
            <a:ext cx="3985746" cy="373531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845106-CA38-48BE-9DA4-87EE331FAFE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02B07-E547-44B0-982A-14064498F35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43548" y="93027"/>
            <a:ext cx="875693" cy="875693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7"/>
            </p:custDataLst>
          </p:nvPr>
        </p:nvSpPr>
        <p:spPr>
          <a:xfrm>
            <a:off x="1155700" y="551543"/>
            <a:ext cx="10173600" cy="555897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43548" y="93027"/>
            <a:ext cx="875693" cy="875693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384300" y="2349443"/>
            <a:ext cx="9427198" cy="1325563"/>
          </a:xfrm>
        </p:spPr>
        <p:txBody>
          <a:bodyPr anchor="b">
            <a:normAutofit/>
          </a:bodyPr>
          <a:lstStyle>
            <a:lvl1pPr algn="dist">
              <a:defRPr sz="6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副标题 2"/>
          <p:cNvSpPr>
            <a:spLocks noGrp="1"/>
          </p:cNvSpPr>
          <p:nvPr>
            <p:ph type="subTitle" idx="1" hasCustomPrompt="1"/>
            <p:custDataLst>
              <p:tags r:id="rId8"/>
            </p:custDataLst>
          </p:nvPr>
        </p:nvSpPr>
        <p:spPr>
          <a:xfrm>
            <a:off x="1384300" y="3914775"/>
            <a:ext cx="9427198" cy="504825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编辑副标题</a:t>
            </a:r>
            <a:endParaRPr lang="zh-CN" altLang="en-US" dirty="0"/>
          </a:p>
        </p:txBody>
      </p:sp>
      <p:cxnSp>
        <p:nvCxnSpPr>
          <p:cNvPr id="8" name="直接连接符 7"/>
          <p:cNvCxnSpPr/>
          <p:nvPr>
            <p:custDataLst>
              <p:tags r:id="rId9"/>
            </p:custDataLst>
          </p:nvPr>
        </p:nvCxnSpPr>
        <p:spPr>
          <a:xfrm>
            <a:off x="3803450" y="3794890"/>
            <a:ext cx="4588898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43548" y="93027"/>
            <a:ext cx="875693" cy="875693"/>
          </a:xfrm>
          <a:prstGeom prst="rect">
            <a:avLst/>
          </a:prstGeom>
        </p:spPr>
      </p:pic>
      <p:grpSp>
        <p:nvGrpSpPr>
          <p:cNvPr id="7" name="组合 6"/>
          <p:cNvGrpSpPr/>
          <p:nvPr userDrawn="1">
            <p:custDataLst>
              <p:tags r:id="rId4"/>
            </p:custDataLst>
          </p:nvPr>
        </p:nvGrpSpPr>
        <p:grpSpPr>
          <a:xfrm flipH="1">
            <a:off x="10990962" y="5921760"/>
            <a:ext cx="1201038" cy="936240"/>
            <a:chOff x="604204" y="2264710"/>
            <a:chExt cx="3706056" cy="2888967"/>
          </a:xfrm>
        </p:grpSpPr>
        <p:sp>
          <p:nvSpPr>
            <p:cNvPr id="8" name="Freeform 169"/>
            <p:cNvSpPr>
              <a:spLocks noEditPoints="1"/>
            </p:cNvSpPr>
            <p:nvPr>
              <p:custDataLst>
                <p:tags r:id="rId5"/>
              </p:custDataLst>
            </p:nvPr>
          </p:nvSpPr>
          <p:spPr bwMode="auto">
            <a:xfrm>
              <a:off x="2064461" y="3390794"/>
              <a:ext cx="2245799" cy="1759284"/>
            </a:xfrm>
            <a:custGeom>
              <a:avLst/>
              <a:gdLst>
                <a:gd name="T0" fmla="*/ 1219 w 1692"/>
                <a:gd name="T1" fmla="*/ 7 h 1199"/>
                <a:gd name="T2" fmla="*/ 1405 w 1692"/>
                <a:gd name="T3" fmla="*/ 349 h 1199"/>
                <a:gd name="T4" fmla="*/ 1573 w 1692"/>
                <a:gd name="T5" fmla="*/ 705 h 1199"/>
                <a:gd name="T6" fmla="*/ 1692 w 1692"/>
                <a:gd name="T7" fmla="*/ 806 h 1199"/>
                <a:gd name="T8" fmla="*/ 1442 w 1692"/>
                <a:gd name="T9" fmla="*/ 1199 h 1199"/>
                <a:gd name="T10" fmla="*/ 746 w 1692"/>
                <a:gd name="T11" fmla="*/ 1179 h 1199"/>
                <a:gd name="T12" fmla="*/ 197 w 1692"/>
                <a:gd name="T13" fmla="*/ 1153 h 1199"/>
                <a:gd name="T14" fmla="*/ 59 w 1692"/>
                <a:gd name="T15" fmla="*/ 1084 h 1199"/>
                <a:gd name="T16" fmla="*/ 91 w 1692"/>
                <a:gd name="T17" fmla="*/ 871 h 1199"/>
                <a:gd name="T18" fmla="*/ 411 w 1692"/>
                <a:gd name="T19" fmla="*/ 602 h 1199"/>
                <a:gd name="T20" fmla="*/ 962 w 1692"/>
                <a:gd name="T21" fmla="*/ 666 h 1199"/>
                <a:gd name="T22" fmla="*/ 1006 w 1692"/>
                <a:gd name="T23" fmla="*/ 225 h 1199"/>
                <a:gd name="T24" fmla="*/ 1173 w 1692"/>
                <a:gd name="T25" fmla="*/ 280 h 1199"/>
                <a:gd name="T26" fmla="*/ 1479 w 1692"/>
                <a:gd name="T27" fmla="*/ 1071 h 1199"/>
                <a:gd name="T28" fmla="*/ 1277 w 1692"/>
                <a:gd name="T29" fmla="*/ 1137 h 1199"/>
                <a:gd name="T30" fmla="*/ 1238 w 1692"/>
                <a:gd name="T31" fmla="*/ 1169 h 1199"/>
                <a:gd name="T32" fmla="*/ 1506 w 1692"/>
                <a:gd name="T33" fmla="*/ 1073 h 1199"/>
                <a:gd name="T34" fmla="*/ 1164 w 1692"/>
                <a:gd name="T35" fmla="*/ 113 h 1199"/>
                <a:gd name="T36" fmla="*/ 1224 w 1692"/>
                <a:gd name="T37" fmla="*/ 223 h 1199"/>
                <a:gd name="T38" fmla="*/ 1192 w 1692"/>
                <a:gd name="T39" fmla="*/ 81 h 1199"/>
                <a:gd name="T40" fmla="*/ 1274 w 1692"/>
                <a:gd name="T41" fmla="*/ 189 h 1199"/>
                <a:gd name="T42" fmla="*/ 1201 w 1692"/>
                <a:gd name="T43" fmla="*/ 35 h 1199"/>
                <a:gd name="T44" fmla="*/ 1040 w 1692"/>
                <a:gd name="T45" fmla="*/ 214 h 1199"/>
                <a:gd name="T46" fmla="*/ 1054 w 1692"/>
                <a:gd name="T47" fmla="*/ 177 h 1199"/>
                <a:gd name="T48" fmla="*/ 1323 w 1692"/>
                <a:gd name="T49" fmla="*/ 326 h 1199"/>
                <a:gd name="T50" fmla="*/ 1146 w 1692"/>
                <a:gd name="T51" fmla="*/ 359 h 1199"/>
                <a:gd name="T52" fmla="*/ 1003 w 1692"/>
                <a:gd name="T53" fmla="*/ 664 h 1199"/>
                <a:gd name="T54" fmla="*/ 1196 w 1692"/>
                <a:gd name="T55" fmla="*/ 352 h 1199"/>
                <a:gd name="T56" fmla="*/ 1495 w 1692"/>
                <a:gd name="T57" fmla="*/ 618 h 1199"/>
                <a:gd name="T58" fmla="*/ 875 w 1692"/>
                <a:gd name="T59" fmla="*/ 857 h 1199"/>
                <a:gd name="T60" fmla="*/ 1350 w 1692"/>
                <a:gd name="T61" fmla="*/ 997 h 1199"/>
                <a:gd name="T62" fmla="*/ 654 w 1692"/>
                <a:gd name="T63" fmla="*/ 623 h 1199"/>
                <a:gd name="T64" fmla="*/ 273 w 1692"/>
                <a:gd name="T65" fmla="*/ 602 h 1199"/>
                <a:gd name="T66" fmla="*/ 135 w 1692"/>
                <a:gd name="T67" fmla="*/ 834 h 1199"/>
                <a:gd name="T68" fmla="*/ 144 w 1692"/>
                <a:gd name="T69" fmla="*/ 960 h 1199"/>
                <a:gd name="T70" fmla="*/ 914 w 1692"/>
                <a:gd name="T71" fmla="*/ 772 h 1199"/>
                <a:gd name="T72" fmla="*/ 1405 w 1692"/>
                <a:gd name="T73" fmla="*/ 1032 h 1199"/>
                <a:gd name="T74" fmla="*/ 1578 w 1692"/>
                <a:gd name="T75" fmla="*/ 800 h 1199"/>
                <a:gd name="T76" fmla="*/ 1437 w 1692"/>
                <a:gd name="T77" fmla="*/ 1075 h 1199"/>
                <a:gd name="T78" fmla="*/ 1578 w 1692"/>
                <a:gd name="T79" fmla="*/ 800 h 1199"/>
                <a:gd name="T80" fmla="*/ 133 w 1692"/>
                <a:gd name="T81" fmla="*/ 970 h 1199"/>
                <a:gd name="T82" fmla="*/ 1235 w 1692"/>
                <a:gd name="T83" fmla="*/ 993 h 1199"/>
                <a:gd name="T84" fmla="*/ 1235 w 1692"/>
                <a:gd name="T85" fmla="*/ 993 h 1199"/>
                <a:gd name="T86" fmla="*/ 165 w 1692"/>
                <a:gd name="T87" fmla="*/ 1068 h 1199"/>
                <a:gd name="T88" fmla="*/ 512 w 1692"/>
                <a:gd name="T89" fmla="*/ 1091 h 1199"/>
                <a:gd name="T90" fmla="*/ 452 w 1692"/>
                <a:gd name="T91" fmla="*/ 1041 h 1199"/>
                <a:gd name="T92" fmla="*/ 1224 w 1692"/>
                <a:gd name="T93" fmla="*/ 1029 h 1199"/>
                <a:gd name="T94" fmla="*/ 951 w 1692"/>
                <a:gd name="T95" fmla="*/ 1043 h 1199"/>
                <a:gd name="T96" fmla="*/ 1412 w 1692"/>
                <a:gd name="T97" fmla="*/ 1119 h 1199"/>
                <a:gd name="T98" fmla="*/ 1410 w 1692"/>
                <a:gd name="T99" fmla="*/ 1068 h 1199"/>
                <a:gd name="T100" fmla="*/ 755 w 1692"/>
                <a:gd name="T101" fmla="*/ 1073 h 1199"/>
                <a:gd name="T102" fmla="*/ 682 w 1692"/>
                <a:gd name="T103" fmla="*/ 1100 h 1199"/>
                <a:gd name="T104" fmla="*/ 553 w 1692"/>
                <a:gd name="T105" fmla="*/ 1096 h 1199"/>
                <a:gd name="T106" fmla="*/ 319 w 1692"/>
                <a:gd name="T107" fmla="*/ 1112 h 1199"/>
                <a:gd name="T108" fmla="*/ 362 w 1692"/>
                <a:gd name="T109" fmla="*/ 1140 h 1199"/>
                <a:gd name="T110" fmla="*/ 712 w 1692"/>
                <a:gd name="T111" fmla="*/ 1126 h 1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692" h="1199">
                  <a:moveTo>
                    <a:pt x="1173" y="280"/>
                  </a:moveTo>
                  <a:cubicBezTo>
                    <a:pt x="1178" y="256"/>
                    <a:pt x="1155" y="232"/>
                    <a:pt x="1148" y="202"/>
                  </a:cubicBezTo>
                  <a:cubicBezTo>
                    <a:pt x="1130" y="126"/>
                    <a:pt x="1166" y="46"/>
                    <a:pt x="1203" y="3"/>
                  </a:cubicBezTo>
                  <a:cubicBezTo>
                    <a:pt x="1213" y="0"/>
                    <a:pt x="1212" y="7"/>
                    <a:pt x="1219" y="7"/>
                  </a:cubicBezTo>
                  <a:cubicBezTo>
                    <a:pt x="1224" y="12"/>
                    <a:pt x="1217" y="17"/>
                    <a:pt x="1219" y="26"/>
                  </a:cubicBezTo>
                  <a:cubicBezTo>
                    <a:pt x="1236" y="54"/>
                    <a:pt x="1274" y="71"/>
                    <a:pt x="1290" y="101"/>
                  </a:cubicBezTo>
                  <a:cubicBezTo>
                    <a:pt x="1331" y="178"/>
                    <a:pt x="1290" y="252"/>
                    <a:pt x="1240" y="310"/>
                  </a:cubicBezTo>
                  <a:cubicBezTo>
                    <a:pt x="1301" y="304"/>
                    <a:pt x="1363" y="314"/>
                    <a:pt x="1405" y="349"/>
                  </a:cubicBezTo>
                  <a:cubicBezTo>
                    <a:pt x="1469" y="403"/>
                    <a:pt x="1472" y="496"/>
                    <a:pt x="1437" y="584"/>
                  </a:cubicBezTo>
                  <a:cubicBezTo>
                    <a:pt x="1504" y="602"/>
                    <a:pt x="1581" y="611"/>
                    <a:pt x="1637" y="627"/>
                  </a:cubicBezTo>
                  <a:cubicBezTo>
                    <a:pt x="1633" y="645"/>
                    <a:pt x="1616" y="654"/>
                    <a:pt x="1605" y="666"/>
                  </a:cubicBezTo>
                  <a:cubicBezTo>
                    <a:pt x="1594" y="679"/>
                    <a:pt x="1586" y="694"/>
                    <a:pt x="1573" y="705"/>
                  </a:cubicBezTo>
                  <a:cubicBezTo>
                    <a:pt x="1590" y="719"/>
                    <a:pt x="1614" y="712"/>
                    <a:pt x="1630" y="724"/>
                  </a:cubicBezTo>
                  <a:cubicBezTo>
                    <a:pt x="1631" y="738"/>
                    <a:pt x="1623" y="757"/>
                    <a:pt x="1623" y="777"/>
                  </a:cubicBezTo>
                  <a:cubicBezTo>
                    <a:pt x="1636" y="774"/>
                    <a:pt x="1646" y="792"/>
                    <a:pt x="1660" y="797"/>
                  </a:cubicBezTo>
                  <a:cubicBezTo>
                    <a:pt x="1672" y="802"/>
                    <a:pt x="1688" y="795"/>
                    <a:pt x="1692" y="806"/>
                  </a:cubicBezTo>
                  <a:cubicBezTo>
                    <a:pt x="1689" y="835"/>
                    <a:pt x="1650" y="861"/>
                    <a:pt x="1646" y="889"/>
                  </a:cubicBezTo>
                  <a:cubicBezTo>
                    <a:pt x="1591" y="979"/>
                    <a:pt x="1520" y="1066"/>
                    <a:pt x="1486" y="1169"/>
                  </a:cubicBezTo>
                  <a:cubicBezTo>
                    <a:pt x="1475" y="1172"/>
                    <a:pt x="1476" y="1185"/>
                    <a:pt x="1467" y="1190"/>
                  </a:cubicBezTo>
                  <a:cubicBezTo>
                    <a:pt x="1459" y="1196"/>
                    <a:pt x="1449" y="1192"/>
                    <a:pt x="1442" y="1199"/>
                  </a:cubicBezTo>
                  <a:cubicBezTo>
                    <a:pt x="1375" y="1174"/>
                    <a:pt x="1303" y="1193"/>
                    <a:pt x="1212" y="1188"/>
                  </a:cubicBezTo>
                  <a:cubicBezTo>
                    <a:pt x="1133" y="1183"/>
                    <a:pt x="1055" y="1193"/>
                    <a:pt x="976" y="1188"/>
                  </a:cubicBezTo>
                  <a:cubicBezTo>
                    <a:pt x="936" y="1185"/>
                    <a:pt x="897" y="1180"/>
                    <a:pt x="861" y="1179"/>
                  </a:cubicBezTo>
                  <a:cubicBezTo>
                    <a:pt x="816" y="1177"/>
                    <a:pt x="775" y="1162"/>
                    <a:pt x="746" y="1179"/>
                  </a:cubicBezTo>
                  <a:cubicBezTo>
                    <a:pt x="726" y="1171"/>
                    <a:pt x="705" y="1176"/>
                    <a:pt x="686" y="1174"/>
                  </a:cubicBezTo>
                  <a:cubicBezTo>
                    <a:pt x="664" y="1172"/>
                    <a:pt x="641" y="1164"/>
                    <a:pt x="615" y="1162"/>
                  </a:cubicBezTo>
                  <a:cubicBezTo>
                    <a:pt x="588" y="1161"/>
                    <a:pt x="559" y="1163"/>
                    <a:pt x="530" y="1162"/>
                  </a:cubicBezTo>
                  <a:cubicBezTo>
                    <a:pt x="410" y="1161"/>
                    <a:pt x="311" y="1154"/>
                    <a:pt x="197" y="1153"/>
                  </a:cubicBezTo>
                  <a:cubicBezTo>
                    <a:pt x="188" y="1153"/>
                    <a:pt x="177" y="1149"/>
                    <a:pt x="167" y="1149"/>
                  </a:cubicBezTo>
                  <a:cubicBezTo>
                    <a:pt x="130" y="1149"/>
                    <a:pt x="93" y="1158"/>
                    <a:pt x="55" y="1160"/>
                  </a:cubicBezTo>
                  <a:cubicBezTo>
                    <a:pt x="29" y="1161"/>
                    <a:pt x="13" y="1163"/>
                    <a:pt x="0" y="1144"/>
                  </a:cubicBezTo>
                  <a:cubicBezTo>
                    <a:pt x="11" y="1113"/>
                    <a:pt x="26" y="1080"/>
                    <a:pt x="59" y="1084"/>
                  </a:cubicBezTo>
                  <a:cubicBezTo>
                    <a:pt x="59" y="1066"/>
                    <a:pt x="67" y="1057"/>
                    <a:pt x="75" y="1048"/>
                  </a:cubicBezTo>
                  <a:cubicBezTo>
                    <a:pt x="18" y="1032"/>
                    <a:pt x="90" y="986"/>
                    <a:pt x="112" y="967"/>
                  </a:cubicBezTo>
                  <a:cubicBezTo>
                    <a:pt x="102" y="946"/>
                    <a:pt x="46" y="941"/>
                    <a:pt x="46" y="924"/>
                  </a:cubicBezTo>
                  <a:cubicBezTo>
                    <a:pt x="45" y="906"/>
                    <a:pt x="78" y="886"/>
                    <a:pt x="91" y="871"/>
                  </a:cubicBezTo>
                  <a:cubicBezTo>
                    <a:pt x="109" y="851"/>
                    <a:pt x="123" y="834"/>
                    <a:pt x="128" y="811"/>
                  </a:cubicBezTo>
                  <a:cubicBezTo>
                    <a:pt x="179" y="737"/>
                    <a:pt x="232" y="665"/>
                    <a:pt x="266" y="574"/>
                  </a:cubicBezTo>
                  <a:cubicBezTo>
                    <a:pt x="282" y="574"/>
                    <a:pt x="290" y="579"/>
                    <a:pt x="300" y="588"/>
                  </a:cubicBezTo>
                  <a:cubicBezTo>
                    <a:pt x="337" y="595"/>
                    <a:pt x="372" y="603"/>
                    <a:pt x="411" y="602"/>
                  </a:cubicBezTo>
                  <a:cubicBezTo>
                    <a:pt x="541" y="598"/>
                    <a:pt x="673" y="583"/>
                    <a:pt x="781" y="627"/>
                  </a:cubicBezTo>
                  <a:cubicBezTo>
                    <a:pt x="842" y="653"/>
                    <a:pt x="903" y="681"/>
                    <a:pt x="928" y="747"/>
                  </a:cubicBezTo>
                  <a:cubicBezTo>
                    <a:pt x="946" y="725"/>
                    <a:pt x="970" y="708"/>
                    <a:pt x="985" y="682"/>
                  </a:cubicBezTo>
                  <a:cubicBezTo>
                    <a:pt x="980" y="674"/>
                    <a:pt x="970" y="671"/>
                    <a:pt x="962" y="666"/>
                  </a:cubicBezTo>
                  <a:cubicBezTo>
                    <a:pt x="951" y="644"/>
                    <a:pt x="931" y="630"/>
                    <a:pt x="918" y="607"/>
                  </a:cubicBezTo>
                  <a:cubicBezTo>
                    <a:pt x="880" y="534"/>
                    <a:pt x="886" y="418"/>
                    <a:pt x="955" y="359"/>
                  </a:cubicBezTo>
                  <a:cubicBezTo>
                    <a:pt x="991" y="328"/>
                    <a:pt x="1065" y="303"/>
                    <a:pt x="1127" y="329"/>
                  </a:cubicBezTo>
                  <a:cubicBezTo>
                    <a:pt x="1116" y="281"/>
                    <a:pt x="1057" y="241"/>
                    <a:pt x="1006" y="225"/>
                  </a:cubicBezTo>
                  <a:cubicBezTo>
                    <a:pt x="989" y="207"/>
                    <a:pt x="1002" y="179"/>
                    <a:pt x="1006" y="161"/>
                  </a:cubicBezTo>
                  <a:cubicBezTo>
                    <a:pt x="1021" y="155"/>
                    <a:pt x="1040" y="152"/>
                    <a:pt x="1054" y="156"/>
                  </a:cubicBezTo>
                  <a:cubicBezTo>
                    <a:pt x="1084" y="166"/>
                    <a:pt x="1146" y="224"/>
                    <a:pt x="1166" y="258"/>
                  </a:cubicBezTo>
                  <a:cubicBezTo>
                    <a:pt x="1171" y="265"/>
                    <a:pt x="1173" y="273"/>
                    <a:pt x="1173" y="280"/>
                  </a:cubicBezTo>
                  <a:close/>
                  <a:moveTo>
                    <a:pt x="1619" y="804"/>
                  </a:moveTo>
                  <a:cubicBezTo>
                    <a:pt x="1616" y="815"/>
                    <a:pt x="1630" y="816"/>
                    <a:pt x="1630" y="829"/>
                  </a:cubicBezTo>
                  <a:cubicBezTo>
                    <a:pt x="1631" y="838"/>
                    <a:pt x="1623" y="843"/>
                    <a:pt x="1621" y="852"/>
                  </a:cubicBezTo>
                  <a:cubicBezTo>
                    <a:pt x="1556" y="907"/>
                    <a:pt x="1522" y="994"/>
                    <a:pt x="1479" y="1071"/>
                  </a:cubicBezTo>
                  <a:cubicBezTo>
                    <a:pt x="1458" y="1084"/>
                    <a:pt x="1452" y="1111"/>
                    <a:pt x="1435" y="1128"/>
                  </a:cubicBezTo>
                  <a:cubicBezTo>
                    <a:pt x="1431" y="1140"/>
                    <a:pt x="1440" y="1127"/>
                    <a:pt x="1435" y="1140"/>
                  </a:cubicBezTo>
                  <a:cubicBezTo>
                    <a:pt x="1417" y="1156"/>
                    <a:pt x="1403" y="1144"/>
                    <a:pt x="1385" y="1142"/>
                  </a:cubicBezTo>
                  <a:cubicBezTo>
                    <a:pt x="1352" y="1139"/>
                    <a:pt x="1307" y="1139"/>
                    <a:pt x="1277" y="1137"/>
                  </a:cubicBezTo>
                  <a:cubicBezTo>
                    <a:pt x="1250" y="1135"/>
                    <a:pt x="1224" y="1126"/>
                    <a:pt x="1196" y="1123"/>
                  </a:cubicBezTo>
                  <a:cubicBezTo>
                    <a:pt x="1074" y="1113"/>
                    <a:pt x="924" y="1096"/>
                    <a:pt x="813" y="1112"/>
                  </a:cubicBezTo>
                  <a:cubicBezTo>
                    <a:pt x="808" y="1126"/>
                    <a:pt x="800" y="1148"/>
                    <a:pt x="806" y="1153"/>
                  </a:cubicBezTo>
                  <a:cubicBezTo>
                    <a:pt x="949" y="1170"/>
                    <a:pt x="1082" y="1168"/>
                    <a:pt x="1238" y="1169"/>
                  </a:cubicBezTo>
                  <a:cubicBezTo>
                    <a:pt x="1261" y="1170"/>
                    <a:pt x="1301" y="1163"/>
                    <a:pt x="1341" y="1165"/>
                  </a:cubicBezTo>
                  <a:cubicBezTo>
                    <a:pt x="1418" y="1169"/>
                    <a:pt x="1450" y="1182"/>
                    <a:pt x="1479" y="1128"/>
                  </a:cubicBezTo>
                  <a:cubicBezTo>
                    <a:pt x="1482" y="1123"/>
                    <a:pt x="1479" y="1118"/>
                    <a:pt x="1481" y="1112"/>
                  </a:cubicBezTo>
                  <a:cubicBezTo>
                    <a:pt x="1486" y="1100"/>
                    <a:pt x="1499" y="1087"/>
                    <a:pt x="1506" y="1073"/>
                  </a:cubicBezTo>
                  <a:cubicBezTo>
                    <a:pt x="1536" y="1020"/>
                    <a:pt x="1573" y="964"/>
                    <a:pt x="1603" y="917"/>
                  </a:cubicBezTo>
                  <a:cubicBezTo>
                    <a:pt x="1625" y="882"/>
                    <a:pt x="1642" y="851"/>
                    <a:pt x="1663" y="818"/>
                  </a:cubicBezTo>
                  <a:cubicBezTo>
                    <a:pt x="1651" y="816"/>
                    <a:pt x="1634" y="797"/>
                    <a:pt x="1619" y="804"/>
                  </a:cubicBezTo>
                  <a:close/>
                  <a:moveTo>
                    <a:pt x="1164" y="113"/>
                  </a:moveTo>
                  <a:cubicBezTo>
                    <a:pt x="1152" y="186"/>
                    <a:pt x="1187" y="238"/>
                    <a:pt x="1201" y="303"/>
                  </a:cubicBezTo>
                  <a:cubicBezTo>
                    <a:pt x="1208" y="286"/>
                    <a:pt x="1218" y="272"/>
                    <a:pt x="1222" y="251"/>
                  </a:cubicBezTo>
                  <a:cubicBezTo>
                    <a:pt x="1209" y="231"/>
                    <a:pt x="1176" y="219"/>
                    <a:pt x="1176" y="195"/>
                  </a:cubicBezTo>
                  <a:cubicBezTo>
                    <a:pt x="1194" y="203"/>
                    <a:pt x="1210" y="219"/>
                    <a:pt x="1224" y="223"/>
                  </a:cubicBezTo>
                  <a:cubicBezTo>
                    <a:pt x="1228" y="215"/>
                    <a:pt x="1222" y="203"/>
                    <a:pt x="1222" y="193"/>
                  </a:cubicBezTo>
                  <a:cubicBezTo>
                    <a:pt x="1198" y="190"/>
                    <a:pt x="1176" y="175"/>
                    <a:pt x="1178" y="154"/>
                  </a:cubicBezTo>
                  <a:cubicBezTo>
                    <a:pt x="1190" y="157"/>
                    <a:pt x="1195" y="175"/>
                    <a:pt x="1210" y="168"/>
                  </a:cubicBezTo>
                  <a:cubicBezTo>
                    <a:pt x="1215" y="143"/>
                    <a:pt x="1172" y="104"/>
                    <a:pt x="1192" y="81"/>
                  </a:cubicBezTo>
                  <a:cubicBezTo>
                    <a:pt x="1208" y="104"/>
                    <a:pt x="1212" y="128"/>
                    <a:pt x="1226" y="156"/>
                  </a:cubicBezTo>
                  <a:cubicBezTo>
                    <a:pt x="1241" y="142"/>
                    <a:pt x="1237" y="108"/>
                    <a:pt x="1261" y="101"/>
                  </a:cubicBezTo>
                  <a:cubicBezTo>
                    <a:pt x="1262" y="142"/>
                    <a:pt x="1223" y="174"/>
                    <a:pt x="1242" y="216"/>
                  </a:cubicBezTo>
                  <a:cubicBezTo>
                    <a:pt x="1259" y="213"/>
                    <a:pt x="1261" y="195"/>
                    <a:pt x="1274" y="189"/>
                  </a:cubicBezTo>
                  <a:cubicBezTo>
                    <a:pt x="1296" y="211"/>
                    <a:pt x="1254" y="232"/>
                    <a:pt x="1242" y="237"/>
                  </a:cubicBezTo>
                  <a:cubicBezTo>
                    <a:pt x="1242" y="255"/>
                    <a:pt x="1224" y="283"/>
                    <a:pt x="1224" y="301"/>
                  </a:cubicBezTo>
                  <a:cubicBezTo>
                    <a:pt x="1251" y="270"/>
                    <a:pt x="1288" y="228"/>
                    <a:pt x="1290" y="175"/>
                  </a:cubicBezTo>
                  <a:cubicBezTo>
                    <a:pt x="1293" y="107"/>
                    <a:pt x="1237" y="75"/>
                    <a:pt x="1201" y="35"/>
                  </a:cubicBezTo>
                  <a:cubicBezTo>
                    <a:pt x="1187" y="64"/>
                    <a:pt x="1170" y="79"/>
                    <a:pt x="1164" y="113"/>
                  </a:cubicBezTo>
                  <a:close/>
                  <a:moveTo>
                    <a:pt x="1054" y="177"/>
                  </a:moveTo>
                  <a:cubicBezTo>
                    <a:pt x="1027" y="172"/>
                    <a:pt x="1017" y="183"/>
                    <a:pt x="1017" y="205"/>
                  </a:cubicBezTo>
                  <a:cubicBezTo>
                    <a:pt x="1024" y="208"/>
                    <a:pt x="1027" y="216"/>
                    <a:pt x="1040" y="214"/>
                  </a:cubicBezTo>
                  <a:cubicBezTo>
                    <a:pt x="1065" y="235"/>
                    <a:pt x="1096" y="250"/>
                    <a:pt x="1118" y="274"/>
                  </a:cubicBezTo>
                  <a:cubicBezTo>
                    <a:pt x="1134" y="295"/>
                    <a:pt x="1143" y="322"/>
                    <a:pt x="1160" y="342"/>
                  </a:cubicBezTo>
                  <a:cubicBezTo>
                    <a:pt x="1159" y="354"/>
                    <a:pt x="1163" y="362"/>
                    <a:pt x="1169" y="368"/>
                  </a:cubicBezTo>
                  <a:cubicBezTo>
                    <a:pt x="1176" y="283"/>
                    <a:pt x="1119" y="212"/>
                    <a:pt x="1054" y="177"/>
                  </a:cubicBezTo>
                  <a:close/>
                  <a:moveTo>
                    <a:pt x="1440" y="439"/>
                  </a:moveTo>
                  <a:cubicBezTo>
                    <a:pt x="1439" y="433"/>
                    <a:pt x="1432" y="430"/>
                    <a:pt x="1431" y="425"/>
                  </a:cubicBezTo>
                  <a:cubicBezTo>
                    <a:pt x="1428" y="419"/>
                    <a:pt x="1431" y="412"/>
                    <a:pt x="1428" y="407"/>
                  </a:cubicBezTo>
                  <a:cubicBezTo>
                    <a:pt x="1410" y="371"/>
                    <a:pt x="1367" y="336"/>
                    <a:pt x="1323" y="326"/>
                  </a:cubicBezTo>
                  <a:cubicBezTo>
                    <a:pt x="1223" y="306"/>
                    <a:pt x="1185" y="467"/>
                    <a:pt x="1100" y="407"/>
                  </a:cubicBezTo>
                  <a:cubicBezTo>
                    <a:pt x="1099" y="390"/>
                    <a:pt x="1087" y="382"/>
                    <a:pt x="1097" y="370"/>
                  </a:cubicBezTo>
                  <a:cubicBezTo>
                    <a:pt x="1111" y="384"/>
                    <a:pt x="1122" y="413"/>
                    <a:pt x="1150" y="398"/>
                  </a:cubicBezTo>
                  <a:cubicBezTo>
                    <a:pt x="1157" y="380"/>
                    <a:pt x="1150" y="378"/>
                    <a:pt x="1146" y="359"/>
                  </a:cubicBezTo>
                  <a:cubicBezTo>
                    <a:pt x="1050" y="300"/>
                    <a:pt x="919" y="371"/>
                    <a:pt x="914" y="473"/>
                  </a:cubicBezTo>
                  <a:cubicBezTo>
                    <a:pt x="913" y="480"/>
                    <a:pt x="915" y="495"/>
                    <a:pt x="916" y="508"/>
                  </a:cubicBezTo>
                  <a:cubicBezTo>
                    <a:pt x="919" y="544"/>
                    <a:pt x="931" y="592"/>
                    <a:pt x="951" y="620"/>
                  </a:cubicBezTo>
                  <a:cubicBezTo>
                    <a:pt x="960" y="635"/>
                    <a:pt x="988" y="664"/>
                    <a:pt x="1003" y="664"/>
                  </a:cubicBezTo>
                  <a:cubicBezTo>
                    <a:pt x="1012" y="664"/>
                    <a:pt x="1028" y="651"/>
                    <a:pt x="1042" y="646"/>
                  </a:cubicBezTo>
                  <a:cubicBezTo>
                    <a:pt x="1155" y="602"/>
                    <a:pt x="1290" y="588"/>
                    <a:pt x="1419" y="584"/>
                  </a:cubicBezTo>
                  <a:cubicBezTo>
                    <a:pt x="1431" y="542"/>
                    <a:pt x="1451" y="498"/>
                    <a:pt x="1440" y="439"/>
                  </a:cubicBezTo>
                  <a:close/>
                  <a:moveTo>
                    <a:pt x="1196" y="352"/>
                  </a:moveTo>
                  <a:cubicBezTo>
                    <a:pt x="1199" y="359"/>
                    <a:pt x="1189" y="366"/>
                    <a:pt x="1196" y="370"/>
                  </a:cubicBezTo>
                  <a:cubicBezTo>
                    <a:pt x="1203" y="357"/>
                    <a:pt x="1222" y="344"/>
                    <a:pt x="1226" y="336"/>
                  </a:cubicBezTo>
                  <a:cubicBezTo>
                    <a:pt x="1216" y="340"/>
                    <a:pt x="1209" y="349"/>
                    <a:pt x="1196" y="352"/>
                  </a:cubicBezTo>
                  <a:close/>
                  <a:moveTo>
                    <a:pt x="1495" y="618"/>
                  </a:moveTo>
                  <a:cubicBezTo>
                    <a:pt x="1462" y="612"/>
                    <a:pt x="1428" y="599"/>
                    <a:pt x="1396" y="600"/>
                  </a:cubicBezTo>
                  <a:cubicBezTo>
                    <a:pt x="1331" y="602"/>
                    <a:pt x="1262" y="611"/>
                    <a:pt x="1199" y="620"/>
                  </a:cubicBezTo>
                  <a:cubicBezTo>
                    <a:pt x="1127" y="631"/>
                    <a:pt x="1059" y="655"/>
                    <a:pt x="1006" y="687"/>
                  </a:cubicBezTo>
                  <a:cubicBezTo>
                    <a:pt x="956" y="737"/>
                    <a:pt x="914" y="795"/>
                    <a:pt x="875" y="857"/>
                  </a:cubicBezTo>
                  <a:cubicBezTo>
                    <a:pt x="836" y="918"/>
                    <a:pt x="791" y="979"/>
                    <a:pt x="764" y="1045"/>
                  </a:cubicBezTo>
                  <a:cubicBezTo>
                    <a:pt x="817" y="1009"/>
                    <a:pt x="892" y="975"/>
                    <a:pt x="983" y="970"/>
                  </a:cubicBezTo>
                  <a:cubicBezTo>
                    <a:pt x="1005" y="968"/>
                    <a:pt x="1029" y="971"/>
                    <a:pt x="1052" y="970"/>
                  </a:cubicBezTo>
                  <a:cubicBezTo>
                    <a:pt x="1164" y="964"/>
                    <a:pt x="1270" y="971"/>
                    <a:pt x="1350" y="997"/>
                  </a:cubicBezTo>
                  <a:cubicBezTo>
                    <a:pt x="1415" y="860"/>
                    <a:pt x="1513" y="757"/>
                    <a:pt x="1598" y="641"/>
                  </a:cubicBezTo>
                  <a:cubicBezTo>
                    <a:pt x="1568" y="628"/>
                    <a:pt x="1531" y="625"/>
                    <a:pt x="1495" y="618"/>
                  </a:cubicBezTo>
                  <a:close/>
                  <a:moveTo>
                    <a:pt x="806" y="662"/>
                  </a:moveTo>
                  <a:cubicBezTo>
                    <a:pt x="758" y="638"/>
                    <a:pt x="719" y="630"/>
                    <a:pt x="654" y="623"/>
                  </a:cubicBezTo>
                  <a:cubicBezTo>
                    <a:pt x="629" y="620"/>
                    <a:pt x="602" y="614"/>
                    <a:pt x="578" y="614"/>
                  </a:cubicBezTo>
                  <a:cubicBezTo>
                    <a:pt x="507" y="612"/>
                    <a:pt x="434" y="625"/>
                    <a:pt x="376" y="623"/>
                  </a:cubicBezTo>
                  <a:cubicBezTo>
                    <a:pt x="341" y="621"/>
                    <a:pt x="305" y="605"/>
                    <a:pt x="275" y="604"/>
                  </a:cubicBezTo>
                  <a:cubicBezTo>
                    <a:pt x="275" y="603"/>
                    <a:pt x="275" y="602"/>
                    <a:pt x="273" y="602"/>
                  </a:cubicBezTo>
                  <a:cubicBezTo>
                    <a:pt x="272" y="617"/>
                    <a:pt x="262" y="622"/>
                    <a:pt x="257" y="632"/>
                  </a:cubicBezTo>
                  <a:cubicBezTo>
                    <a:pt x="247" y="652"/>
                    <a:pt x="242" y="671"/>
                    <a:pt x="232" y="689"/>
                  </a:cubicBezTo>
                  <a:cubicBezTo>
                    <a:pt x="213" y="723"/>
                    <a:pt x="187" y="753"/>
                    <a:pt x="167" y="788"/>
                  </a:cubicBezTo>
                  <a:cubicBezTo>
                    <a:pt x="158" y="804"/>
                    <a:pt x="144" y="819"/>
                    <a:pt x="135" y="834"/>
                  </a:cubicBezTo>
                  <a:cubicBezTo>
                    <a:pt x="125" y="852"/>
                    <a:pt x="121" y="865"/>
                    <a:pt x="108" y="880"/>
                  </a:cubicBezTo>
                  <a:cubicBezTo>
                    <a:pt x="96" y="893"/>
                    <a:pt x="79" y="903"/>
                    <a:pt x="78" y="924"/>
                  </a:cubicBezTo>
                  <a:cubicBezTo>
                    <a:pt x="99" y="934"/>
                    <a:pt x="112" y="960"/>
                    <a:pt x="142" y="949"/>
                  </a:cubicBezTo>
                  <a:cubicBezTo>
                    <a:pt x="140" y="956"/>
                    <a:pt x="139" y="957"/>
                    <a:pt x="144" y="960"/>
                  </a:cubicBezTo>
                  <a:cubicBezTo>
                    <a:pt x="166" y="962"/>
                    <a:pt x="184" y="970"/>
                    <a:pt x="204" y="972"/>
                  </a:cubicBezTo>
                  <a:cubicBezTo>
                    <a:pt x="264" y="976"/>
                    <a:pt x="323" y="956"/>
                    <a:pt x="383" y="953"/>
                  </a:cubicBezTo>
                  <a:cubicBezTo>
                    <a:pt x="521" y="947"/>
                    <a:pt x="644" y="994"/>
                    <a:pt x="748" y="1041"/>
                  </a:cubicBezTo>
                  <a:cubicBezTo>
                    <a:pt x="797" y="944"/>
                    <a:pt x="856" y="859"/>
                    <a:pt x="914" y="772"/>
                  </a:cubicBezTo>
                  <a:cubicBezTo>
                    <a:pt x="902" y="706"/>
                    <a:pt x="859" y="688"/>
                    <a:pt x="806" y="662"/>
                  </a:cubicBezTo>
                  <a:close/>
                  <a:moveTo>
                    <a:pt x="1557" y="724"/>
                  </a:moveTo>
                  <a:cubicBezTo>
                    <a:pt x="1487" y="816"/>
                    <a:pt x="1405" y="909"/>
                    <a:pt x="1364" y="1022"/>
                  </a:cubicBezTo>
                  <a:cubicBezTo>
                    <a:pt x="1378" y="1025"/>
                    <a:pt x="1391" y="1029"/>
                    <a:pt x="1405" y="1032"/>
                  </a:cubicBezTo>
                  <a:cubicBezTo>
                    <a:pt x="1409" y="1029"/>
                    <a:pt x="1411" y="1025"/>
                    <a:pt x="1417" y="1025"/>
                  </a:cubicBezTo>
                  <a:cubicBezTo>
                    <a:pt x="1471" y="924"/>
                    <a:pt x="1537" y="835"/>
                    <a:pt x="1591" y="735"/>
                  </a:cubicBezTo>
                  <a:cubicBezTo>
                    <a:pt x="1582" y="729"/>
                    <a:pt x="1568" y="728"/>
                    <a:pt x="1557" y="724"/>
                  </a:cubicBezTo>
                  <a:close/>
                  <a:moveTo>
                    <a:pt x="1578" y="800"/>
                  </a:moveTo>
                  <a:cubicBezTo>
                    <a:pt x="1573" y="807"/>
                    <a:pt x="1564" y="811"/>
                    <a:pt x="1559" y="818"/>
                  </a:cubicBezTo>
                  <a:cubicBezTo>
                    <a:pt x="1540" y="846"/>
                    <a:pt x="1527" y="880"/>
                    <a:pt x="1509" y="910"/>
                  </a:cubicBezTo>
                  <a:cubicBezTo>
                    <a:pt x="1479" y="959"/>
                    <a:pt x="1440" y="1003"/>
                    <a:pt x="1431" y="1061"/>
                  </a:cubicBezTo>
                  <a:cubicBezTo>
                    <a:pt x="1432" y="1067"/>
                    <a:pt x="1439" y="1066"/>
                    <a:pt x="1437" y="1075"/>
                  </a:cubicBezTo>
                  <a:cubicBezTo>
                    <a:pt x="1435" y="1081"/>
                    <a:pt x="1425" y="1091"/>
                    <a:pt x="1433" y="1098"/>
                  </a:cubicBezTo>
                  <a:cubicBezTo>
                    <a:pt x="1499" y="1018"/>
                    <a:pt x="1538" y="910"/>
                    <a:pt x="1607" y="832"/>
                  </a:cubicBezTo>
                  <a:cubicBezTo>
                    <a:pt x="1583" y="813"/>
                    <a:pt x="1615" y="785"/>
                    <a:pt x="1605" y="751"/>
                  </a:cubicBezTo>
                  <a:cubicBezTo>
                    <a:pt x="1593" y="765"/>
                    <a:pt x="1588" y="784"/>
                    <a:pt x="1578" y="800"/>
                  </a:cubicBezTo>
                  <a:close/>
                  <a:moveTo>
                    <a:pt x="546" y="986"/>
                  </a:moveTo>
                  <a:cubicBezTo>
                    <a:pt x="501" y="975"/>
                    <a:pt x="440" y="968"/>
                    <a:pt x="390" y="970"/>
                  </a:cubicBezTo>
                  <a:cubicBezTo>
                    <a:pt x="342" y="971"/>
                    <a:pt x="298" y="990"/>
                    <a:pt x="250" y="988"/>
                  </a:cubicBezTo>
                  <a:cubicBezTo>
                    <a:pt x="209" y="986"/>
                    <a:pt x="164" y="985"/>
                    <a:pt x="133" y="970"/>
                  </a:cubicBezTo>
                  <a:cubicBezTo>
                    <a:pt x="118" y="982"/>
                    <a:pt x="105" y="997"/>
                    <a:pt x="89" y="1009"/>
                  </a:cubicBezTo>
                  <a:cubicBezTo>
                    <a:pt x="258" y="1015"/>
                    <a:pt x="459" y="999"/>
                    <a:pt x="636" y="1018"/>
                  </a:cubicBezTo>
                  <a:cubicBezTo>
                    <a:pt x="609" y="1003"/>
                    <a:pt x="573" y="992"/>
                    <a:pt x="546" y="986"/>
                  </a:cubicBezTo>
                  <a:close/>
                  <a:moveTo>
                    <a:pt x="1235" y="993"/>
                  </a:moveTo>
                  <a:cubicBezTo>
                    <a:pt x="1109" y="993"/>
                    <a:pt x="958" y="967"/>
                    <a:pt x="861" y="1015"/>
                  </a:cubicBezTo>
                  <a:cubicBezTo>
                    <a:pt x="1015" y="1001"/>
                    <a:pt x="1155" y="1016"/>
                    <a:pt x="1290" y="1013"/>
                  </a:cubicBezTo>
                  <a:cubicBezTo>
                    <a:pt x="1313" y="1013"/>
                    <a:pt x="1316" y="1013"/>
                    <a:pt x="1332" y="1018"/>
                  </a:cubicBezTo>
                  <a:cubicBezTo>
                    <a:pt x="1313" y="993"/>
                    <a:pt x="1271" y="992"/>
                    <a:pt x="1235" y="993"/>
                  </a:cubicBezTo>
                  <a:close/>
                  <a:moveTo>
                    <a:pt x="567" y="1034"/>
                  </a:moveTo>
                  <a:cubicBezTo>
                    <a:pt x="407" y="1018"/>
                    <a:pt x="257" y="1033"/>
                    <a:pt x="91" y="1029"/>
                  </a:cubicBezTo>
                  <a:cubicBezTo>
                    <a:pt x="93" y="1038"/>
                    <a:pt x="94" y="1047"/>
                    <a:pt x="96" y="1055"/>
                  </a:cubicBezTo>
                  <a:cubicBezTo>
                    <a:pt x="120" y="1058"/>
                    <a:pt x="149" y="1057"/>
                    <a:pt x="165" y="1068"/>
                  </a:cubicBezTo>
                  <a:cubicBezTo>
                    <a:pt x="145" y="1071"/>
                    <a:pt x="102" y="1070"/>
                    <a:pt x="78" y="1073"/>
                  </a:cubicBezTo>
                  <a:cubicBezTo>
                    <a:pt x="93" y="1096"/>
                    <a:pt x="119" y="1084"/>
                    <a:pt x="149" y="1087"/>
                  </a:cubicBezTo>
                  <a:cubicBezTo>
                    <a:pt x="232" y="1093"/>
                    <a:pt x="322" y="1084"/>
                    <a:pt x="404" y="1087"/>
                  </a:cubicBezTo>
                  <a:cubicBezTo>
                    <a:pt x="443" y="1088"/>
                    <a:pt x="478" y="1098"/>
                    <a:pt x="512" y="1091"/>
                  </a:cubicBezTo>
                  <a:cubicBezTo>
                    <a:pt x="508" y="1091"/>
                    <a:pt x="506" y="1090"/>
                    <a:pt x="505" y="1087"/>
                  </a:cubicBezTo>
                  <a:cubicBezTo>
                    <a:pt x="552" y="1077"/>
                    <a:pt x="612" y="1093"/>
                    <a:pt x="654" y="1078"/>
                  </a:cubicBezTo>
                  <a:cubicBezTo>
                    <a:pt x="619" y="1073"/>
                    <a:pt x="584" y="1069"/>
                    <a:pt x="549" y="1064"/>
                  </a:cubicBezTo>
                  <a:cubicBezTo>
                    <a:pt x="517" y="1059"/>
                    <a:pt x="481" y="1055"/>
                    <a:pt x="452" y="1041"/>
                  </a:cubicBezTo>
                  <a:cubicBezTo>
                    <a:pt x="532" y="1039"/>
                    <a:pt x="622" y="1070"/>
                    <a:pt x="707" y="1059"/>
                  </a:cubicBezTo>
                  <a:cubicBezTo>
                    <a:pt x="664" y="1033"/>
                    <a:pt x="612" y="1038"/>
                    <a:pt x="567" y="1034"/>
                  </a:cubicBezTo>
                  <a:close/>
                  <a:moveTo>
                    <a:pt x="1375" y="1043"/>
                  </a:moveTo>
                  <a:cubicBezTo>
                    <a:pt x="1326" y="1034"/>
                    <a:pt x="1276" y="1029"/>
                    <a:pt x="1224" y="1029"/>
                  </a:cubicBezTo>
                  <a:cubicBezTo>
                    <a:pt x="1119" y="1029"/>
                    <a:pt x="989" y="1014"/>
                    <a:pt x="875" y="1029"/>
                  </a:cubicBezTo>
                  <a:cubicBezTo>
                    <a:pt x="837" y="1034"/>
                    <a:pt x="797" y="1044"/>
                    <a:pt x="769" y="1066"/>
                  </a:cubicBezTo>
                  <a:cubicBezTo>
                    <a:pt x="776" y="1071"/>
                    <a:pt x="779" y="1081"/>
                    <a:pt x="787" y="1084"/>
                  </a:cubicBezTo>
                  <a:cubicBezTo>
                    <a:pt x="840" y="1066"/>
                    <a:pt x="888" y="1046"/>
                    <a:pt x="951" y="1043"/>
                  </a:cubicBezTo>
                  <a:cubicBezTo>
                    <a:pt x="966" y="1042"/>
                    <a:pt x="990" y="1038"/>
                    <a:pt x="994" y="1055"/>
                  </a:cubicBezTo>
                  <a:cubicBezTo>
                    <a:pt x="926" y="1058"/>
                    <a:pt x="858" y="1066"/>
                    <a:pt x="808" y="1094"/>
                  </a:cubicBezTo>
                  <a:cubicBezTo>
                    <a:pt x="994" y="1073"/>
                    <a:pt x="1183" y="1111"/>
                    <a:pt x="1336" y="1123"/>
                  </a:cubicBezTo>
                  <a:cubicBezTo>
                    <a:pt x="1365" y="1126"/>
                    <a:pt x="1395" y="1134"/>
                    <a:pt x="1412" y="1119"/>
                  </a:cubicBezTo>
                  <a:cubicBezTo>
                    <a:pt x="1388" y="1114"/>
                    <a:pt x="1362" y="1117"/>
                    <a:pt x="1346" y="1100"/>
                  </a:cubicBezTo>
                  <a:cubicBezTo>
                    <a:pt x="1372" y="1092"/>
                    <a:pt x="1407" y="1116"/>
                    <a:pt x="1417" y="1089"/>
                  </a:cubicBezTo>
                  <a:cubicBezTo>
                    <a:pt x="1380" y="1073"/>
                    <a:pt x="1309" y="1101"/>
                    <a:pt x="1286" y="1073"/>
                  </a:cubicBezTo>
                  <a:cubicBezTo>
                    <a:pt x="1323" y="1073"/>
                    <a:pt x="1369" y="1071"/>
                    <a:pt x="1410" y="1068"/>
                  </a:cubicBezTo>
                  <a:cubicBezTo>
                    <a:pt x="1403" y="1063"/>
                    <a:pt x="1384" y="1054"/>
                    <a:pt x="1375" y="1043"/>
                  </a:cubicBezTo>
                  <a:close/>
                  <a:moveTo>
                    <a:pt x="705" y="1098"/>
                  </a:moveTo>
                  <a:cubicBezTo>
                    <a:pt x="731" y="1106"/>
                    <a:pt x="751" y="1097"/>
                    <a:pt x="764" y="1084"/>
                  </a:cubicBezTo>
                  <a:cubicBezTo>
                    <a:pt x="759" y="1083"/>
                    <a:pt x="759" y="1076"/>
                    <a:pt x="755" y="1073"/>
                  </a:cubicBezTo>
                  <a:cubicBezTo>
                    <a:pt x="736" y="1076"/>
                    <a:pt x="717" y="1079"/>
                    <a:pt x="705" y="1098"/>
                  </a:cubicBezTo>
                  <a:close/>
                  <a:moveTo>
                    <a:pt x="677" y="1091"/>
                  </a:moveTo>
                  <a:cubicBezTo>
                    <a:pt x="661" y="1097"/>
                    <a:pt x="632" y="1091"/>
                    <a:pt x="620" y="1100"/>
                  </a:cubicBezTo>
                  <a:cubicBezTo>
                    <a:pt x="644" y="1105"/>
                    <a:pt x="668" y="1092"/>
                    <a:pt x="682" y="1100"/>
                  </a:cubicBezTo>
                  <a:cubicBezTo>
                    <a:pt x="684" y="1092"/>
                    <a:pt x="703" y="1083"/>
                    <a:pt x="693" y="1078"/>
                  </a:cubicBezTo>
                  <a:cubicBezTo>
                    <a:pt x="693" y="1081"/>
                    <a:pt x="684" y="1075"/>
                    <a:pt x="677" y="1078"/>
                  </a:cubicBezTo>
                  <a:cubicBezTo>
                    <a:pt x="677" y="1082"/>
                    <a:pt x="677" y="1087"/>
                    <a:pt x="677" y="1091"/>
                  </a:cubicBezTo>
                  <a:close/>
                  <a:moveTo>
                    <a:pt x="553" y="1096"/>
                  </a:moveTo>
                  <a:cubicBezTo>
                    <a:pt x="550" y="1096"/>
                    <a:pt x="549" y="1092"/>
                    <a:pt x="544" y="1094"/>
                  </a:cubicBezTo>
                  <a:cubicBezTo>
                    <a:pt x="559" y="1104"/>
                    <a:pt x="588" y="1095"/>
                    <a:pt x="553" y="1096"/>
                  </a:cubicBezTo>
                  <a:close/>
                  <a:moveTo>
                    <a:pt x="429" y="1110"/>
                  </a:moveTo>
                  <a:cubicBezTo>
                    <a:pt x="392" y="1107"/>
                    <a:pt x="355" y="1114"/>
                    <a:pt x="319" y="1112"/>
                  </a:cubicBezTo>
                  <a:cubicBezTo>
                    <a:pt x="224" y="1107"/>
                    <a:pt x="118" y="1104"/>
                    <a:pt x="46" y="1107"/>
                  </a:cubicBezTo>
                  <a:cubicBezTo>
                    <a:pt x="37" y="1114"/>
                    <a:pt x="30" y="1121"/>
                    <a:pt x="25" y="1130"/>
                  </a:cubicBezTo>
                  <a:cubicBezTo>
                    <a:pt x="43" y="1142"/>
                    <a:pt x="62" y="1134"/>
                    <a:pt x="80" y="1133"/>
                  </a:cubicBezTo>
                  <a:cubicBezTo>
                    <a:pt x="178" y="1126"/>
                    <a:pt x="265" y="1133"/>
                    <a:pt x="362" y="1140"/>
                  </a:cubicBezTo>
                  <a:cubicBezTo>
                    <a:pt x="455" y="1146"/>
                    <a:pt x="569" y="1141"/>
                    <a:pt x="668" y="1146"/>
                  </a:cubicBezTo>
                  <a:cubicBezTo>
                    <a:pt x="669" y="1132"/>
                    <a:pt x="656" y="1132"/>
                    <a:pt x="654" y="1121"/>
                  </a:cubicBezTo>
                  <a:cubicBezTo>
                    <a:pt x="580" y="1118"/>
                    <a:pt x="502" y="1116"/>
                    <a:pt x="429" y="1110"/>
                  </a:cubicBezTo>
                  <a:close/>
                  <a:moveTo>
                    <a:pt x="712" y="1126"/>
                  </a:moveTo>
                  <a:cubicBezTo>
                    <a:pt x="701" y="1125"/>
                    <a:pt x="691" y="1115"/>
                    <a:pt x="682" y="1123"/>
                  </a:cubicBezTo>
                  <a:cubicBezTo>
                    <a:pt x="691" y="1165"/>
                    <a:pt x="796" y="1164"/>
                    <a:pt x="783" y="1114"/>
                  </a:cubicBezTo>
                  <a:cubicBezTo>
                    <a:pt x="761" y="1115"/>
                    <a:pt x="738" y="1128"/>
                    <a:pt x="712" y="112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" name="Freeform 168"/>
            <p:cNvSpPr>
              <a:spLocks noEditPoints="1"/>
            </p:cNvSpPr>
            <p:nvPr>
              <p:custDataLst>
                <p:tags r:id="rId6"/>
              </p:custDataLst>
            </p:nvPr>
          </p:nvSpPr>
          <p:spPr bwMode="auto">
            <a:xfrm>
              <a:off x="604204" y="2264710"/>
              <a:ext cx="2216462" cy="2888967"/>
            </a:xfrm>
            <a:custGeom>
              <a:avLst/>
              <a:gdLst>
                <a:gd name="T0" fmla="*/ 135 w 1672"/>
                <a:gd name="T1" fmla="*/ 1706 h 1974"/>
                <a:gd name="T2" fmla="*/ 50 w 1672"/>
                <a:gd name="T3" fmla="*/ 803 h 1974"/>
                <a:gd name="T4" fmla="*/ 162 w 1672"/>
                <a:gd name="T5" fmla="*/ 588 h 1974"/>
                <a:gd name="T6" fmla="*/ 1444 w 1672"/>
                <a:gd name="T7" fmla="*/ 259 h 1974"/>
                <a:gd name="T8" fmla="*/ 1329 w 1672"/>
                <a:gd name="T9" fmla="*/ 783 h 1974"/>
                <a:gd name="T10" fmla="*/ 785 w 1672"/>
                <a:gd name="T11" fmla="*/ 826 h 1974"/>
                <a:gd name="T12" fmla="*/ 231 w 1672"/>
                <a:gd name="T13" fmla="*/ 780 h 1974"/>
                <a:gd name="T14" fmla="*/ 720 w 1672"/>
                <a:gd name="T15" fmla="*/ 1619 h 1974"/>
                <a:gd name="T16" fmla="*/ 617 w 1672"/>
                <a:gd name="T17" fmla="*/ 964 h 1974"/>
                <a:gd name="T18" fmla="*/ 893 w 1672"/>
                <a:gd name="T19" fmla="*/ 1068 h 1974"/>
                <a:gd name="T20" fmla="*/ 1237 w 1672"/>
                <a:gd name="T21" fmla="*/ 1038 h 1974"/>
                <a:gd name="T22" fmla="*/ 909 w 1672"/>
                <a:gd name="T23" fmla="*/ 1715 h 1974"/>
                <a:gd name="T24" fmla="*/ 194 w 1672"/>
                <a:gd name="T25" fmla="*/ 636 h 1974"/>
                <a:gd name="T26" fmla="*/ 1118 w 1672"/>
                <a:gd name="T27" fmla="*/ 34 h 1974"/>
                <a:gd name="T28" fmla="*/ 1324 w 1672"/>
                <a:gd name="T29" fmla="*/ 248 h 1974"/>
                <a:gd name="T30" fmla="*/ 814 w 1672"/>
                <a:gd name="T31" fmla="*/ 613 h 1974"/>
                <a:gd name="T32" fmla="*/ 817 w 1672"/>
                <a:gd name="T33" fmla="*/ 404 h 1974"/>
                <a:gd name="T34" fmla="*/ 594 w 1672"/>
                <a:gd name="T35" fmla="*/ 404 h 1974"/>
                <a:gd name="T36" fmla="*/ 789 w 1672"/>
                <a:gd name="T37" fmla="*/ 342 h 1974"/>
                <a:gd name="T38" fmla="*/ 785 w 1672"/>
                <a:gd name="T39" fmla="*/ 362 h 1974"/>
                <a:gd name="T40" fmla="*/ 812 w 1672"/>
                <a:gd name="T41" fmla="*/ 429 h 1974"/>
                <a:gd name="T42" fmla="*/ 1572 w 1672"/>
                <a:gd name="T43" fmla="*/ 604 h 1974"/>
                <a:gd name="T44" fmla="*/ 259 w 1672"/>
                <a:gd name="T45" fmla="*/ 702 h 1974"/>
                <a:gd name="T46" fmla="*/ 1352 w 1672"/>
                <a:gd name="T47" fmla="*/ 606 h 1974"/>
                <a:gd name="T48" fmla="*/ 1306 w 1672"/>
                <a:gd name="T49" fmla="*/ 723 h 1974"/>
                <a:gd name="T50" fmla="*/ 1099 w 1672"/>
                <a:gd name="T51" fmla="*/ 560 h 1974"/>
                <a:gd name="T52" fmla="*/ 1384 w 1672"/>
                <a:gd name="T53" fmla="*/ 769 h 1974"/>
                <a:gd name="T54" fmla="*/ 1283 w 1672"/>
                <a:gd name="T55" fmla="*/ 617 h 1974"/>
                <a:gd name="T56" fmla="*/ 1184 w 1672"/>
                <a:gd name="T57" fmla="*/ 576 h 1974"/>
                <a:gd name="T58" fmla="*/ 589 w 1672"/>
                <a:gd name="T59" fmla="*/ 1559 h 1974"/>
                <a:gd name="T60" fmla="*/ 213 w 1672"/>
                <a:gd name="T61" fmla="*/ 801 h 1974"/>
                <a:gd name="T62" fmla="*/ 589 w 1672"/>
                <a:gd name="T63" fmla="*/ 1559 h 1974"/>
                <a:gd name="T64" fmla="*/ 449 w 1672"/>
                <a:gd name="T65" fmla="*/ 1520 h 1974"/>
                <a:gd name="T66" fmla="*/ 82 w 1672"/>
                <a:gd name="T67" fmla="*/ 817 h 1974"/>
                <a:gd name="T68" fmla="*/ 511 w 1672"/>
                <a:gd name="T69" fmla="*/ 1506 h 1974"/>
                <a:gd name="T70" fmla="*/ 911 w 1672"/>
                <a:gd name="T71" fmla="*/ 1336 h 1974"/>
                <a:gd name="T72" fmla="*/ 879 w 1672"/>
                <a:gd name="T73" fmla="*/ 1240 h 1974"/>
                <a:gd name="T74" fmla="*/ 835 w 1672"/>
                <a:gd name="T75" fmla="*/ 1155 h 1974"/>
                <a:gd name="T76" fmla="*/ 791 w 1672"/>
                <a:gd name="T77" fmla="*/ 1070 h 1974"/>
                <a:gd name="T78" fmla="*/ 766 w 1672"/>
                <a:gd name="T79" fmla="*/ 1024 h 1974"/>
                <a:gd name="T80" fmla="*/ 681 w 1672"/>
                <a:gd name="T81" fmla="*/ 992 h 1974"/>
                <a:gd name="T82" fmla="*/ 1170 w 1672"/>
                <a:gd name="T83" fmla="*/ 996 h 1974"/>
                <a:gd name="T84" fmla="*/ 968 w 1672"/>
                <a:gd name="T85" fmla="*/ 1049 h 1974"/>
                <a:gd name="T86" fmla="*/ 1152 w 1672"/>
                <a:gd name="T87" fmla="*/ 1148 h 1974"/>
                <a:gd name="T88" fmla="*/ 1159 w 1672"/>
                <a:gd name="T89" fmla="*/ 1196 h 1974"/>
                <a:gd name="T90" fmla="*/ 1021 w 1672"/>
                <a:gd name="T91" fmla="*/ 1086 h 1974"/>
                <a:gd name="T92" fmla="*/ 1143 w 1672"/>
                <a:gd name="T93" fmla="*/ 1176 h 1974"/>
                <a:gd name="T94" fmla="*/ 803 w 1672"/>
                <a:gd name="T95" fmla="*/ 1437 h 1974"/>
                <a:gd name="T96" fmla="*/ 1067 w 1672"/>
                <a:gd name="T97" fmla="*/ 1453 h 1974"/>
                <a:gd name="T98" fmla="*/ 1042 w 1672"/>
                <a:gd name="T99" fmla="*/ 1453 h 1974"/>
                <a:gd name="T100" fmla="*/ 973 w 1672"/>
                <a:gd name="T101" fmla="*/ 1470 h 1974"/>
                <a:gd name="T102" fmla="*/ 913 w 1672"/>
                <a:gd name="T103" fmla="*/ 1472 h 1974"/>
                <a:gd name="T104" fmla="*/ 936 w 1672"/>
                <a:gd name="T105" fmla="*/ 1470 h 1974"/>
                <a:gd name="T106" fmla="*/ 948 w 1672"/>
                <a:gd name="T107" fmla="*/ 1692 h 1974"/>
                <a:gd name="T108" fmla="*/ 403 w 1672"/>
                <a:gd name="T109" fmla="*/ 1552 h 1974"/>
                <a:gd name="T110" fmla="*/ 525 w 1672"/>
                <a:gd name="T111" fmla="*/ 1532 h 1974"/>
                <a:gd name="T112" fmla="*/ 500 w 1672"/>
                <a:gd name="T113" fmla="*/ 1715 h 1974"/>
                <a:gd name="T114" fmla="*/ 84 w 1672"/>
                <a:gd name="T115" fmla="*/ 1773 h 1974"/>
                <a:gd name="T116" fmla="*/ 975 w 1672"/>
                <a:gd name="T117" fmla="*/ 1823 h 1974"/>
                <a:gd name="T118" fmla="*/ 311 w 1672"/>
                <a:gd name="T119" fmla="*/ 1644 h 19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672" h="1974">
                  <a:moveTo>
                    <a:pt x="909" y="1715"/>
                  </a:moveTo>
                  <a:cubicBezTo>
                    <a:pt x="941" y="1755"/>
                    <a:pt x="1005" y="1780"/>
                    <a:pt x="998" y="1844"/>
                  </a:cubicBezTo>
                  <a:cubicBezTo>
                    <a:pt x="918" y="1889"/>
                    <a:pt x="831" y="1928"/>
                    <a:pt x="723" y="1945"/>
                  </a:cubicBezTo>
                  <a:cubicBezTo>
                    <a:pt x="514" y="1966"/>
                    <a:pt x="296" y="1974"/>
                    <a:pt x="114" y="1897"/>
                  </a:cubicBezTo>
                  <a:cubicBezTo>
                    <a:pt x="73" y="1893"/>
                    <a:pt x="61" y="1861"/>
                    <a:pt x="29" y="1849"/>
                  </a:cubicBezTo>
                  <a:cubicBezTo>
                    <a:pt x="9" y="1812"/>
                    <a:pt x="58" y="1783"/>
                    <a:pt x="84" y="1754"/>
                  </a:cubicBezTo>
                  <a:cubicBezTo>
                    <a:pt x="100" y="1737"/>
                    <a:pt x="111" y="1722"/>
                    <a:pt x="135" y="1706"/>
                  </a:cubicBezTo>
                  <a:cubicBezTo>
                    <a:pt x="171" y="1681"/>
                    <a:pt x="221" y="1655"/>
                    <a:pt x="263" y="1637"/>
                  </a:cubicBezTo>
                  <a:cubicBezTo>
                    <a:pt x="274" y="1633"/>
                    <a:pt x="286" y="1633"/>
                    <a:pt x="295" y="1628"/>
                  </a:cubicBezTo>
                  <a:cubicBezTo>
                    <a:pt x="306" y="1623"/>
                    <a:pt x="313" y="1612"/>
                    <a:pt x="325" y="1612"/>
                  </a:cubicBezTo>
                  <a:cubicBezTo>
                    <a:pt x="330" y="1571"/>
                    <a:pt x="359" y="1546"/>
                    <a:pt x="399" y="1534"/>
                  </a:cubicBezTo>
                  <a:cubicBezTo>
                    <a:pt x="340" y="1391"/>
                    <a:pt x="267" y="1249"/>
                    <a:pt x="201" y="1102"/>
                  </a:cubicBezTo>
                  <a:cubicBezTo>
                    <a:pt x="169" y="1029"/>
                    <a:pt x="128" y="961"/>
                    <a:pt x="93" y="888"/>
                  </a:cubicBezTo>
                  <a:cubicBezTo>
                    <a:pt x="80" y="860"/>
                    <a:pt x="68" y="826"/>
                    <a:pt x="50" y="803"/>
                  </a:cubicBezTo>
                  <a:cubicBezTo>
                    <a:pt x="44" y="797"/>
                    <a:pt x="47" y="800"/>
                    <a:pt x="43" y="792"/>
                  </a:cubicBezTo>
                  <a:cubicBezTo>
                    <a:pt x="38" y="783"/>
                    <a:pt x="26" y="777"/>
                    <a:pt x="22" y="769"/>
                  </a:cubicBezTo>
                  <a:cubicBezTo>
                    <a:pt x="19" y="764"/>
                    <a:pt x="17" y="748"/>
                    <a:pt x="13" y="735"/>
                  </a:cubicBezTo>
                  <a:cubicBezTo>
                    <a:pt x="3" y="702"/>
                    <a:pt x="0" y="674"/>
                    <a:pt x="17" y="640"/>
                  </a:cubicBezTo>
                  <a:cubicBezTo>
                    <a:pt x="25" y="631"/>
                    <a:pt x="36" y="624"/>
                    <a:pt x="43" y="613"/>
                  </a:cubicBezTo>
                  <a:cubicBezTo>
                    <a:pt x="71" y="597"/>
                    <a:pt x="102" y="588"/>
                    <a:pt x="132" y="581"/>
                  </a:cubicBezTo>
                  <a:cubicBezTo>
                    <a:pt x="141" y="584"/>
                    <a:pt x="154" y="583"/>
                    <a:pt x="162" y="588"/>
                  </a:cubicBezTo>
                  <a:cubicBezTo>
                    <a:pt x="224" y="546"/>
                    <a:pt x="280" y="521"/>
                    <a:pt x="353" y="491"/>
                  </a:cubicBezTo>
                  <a:cubicBezTo>
                    <a:pt x="521" y="403"/>
                    <a:pt x="716" y="341"/>
                    <a:pt x="872" y="241"/>
                  </a:cubicBezTo>
                  <a:cubicBezTo>
                    <a:pt x="873" y="189"/>
                    <a:pt x="859" y="123"/>
                    <a:pt x="874" y="80"/>
                  </a:cubicBezTo>
                  <a:cubicBezTo>
                    <a:pt x="908" y="46"/>
                    <a:pt x="981" y="30"/>
                    <a:pt x="1028" y="16"/>
                  </a:cubicBezTo>
                  <a:cubicBezTo>
                    <a:pt x="1067" y="4"/>
                    <a:pt x="1102" y="0"/>
                    <a:pt x="1138" y="22"/>
                  </a:cubicBezTo>
                  <a:cubicBezTo>
                    <a:pt x="1188" y="80"/>
                    <a:pt x="1232" y="145"/>
                    <a:pt x="1276" y="209"/>
                  </a:cubicBezTo>
                  <a:cubicBezTo>
                    <a:pt x="1332" y="232"/>
                    <a:pt x="1391" y="236"/>
                    <a:pt x="1444" y="259"/>
                  </a:cubicBezTo>
                  <a:cubicBezTo>
                    <a:pt x="1455" y="264"/>
                    <a:pt x="1464" y="276"/>
                    <a:pt x="1476" y="282"/>
                  </a:cubicBezTo>
                  <a:cubicBezTo>
                    <a:pt x="1550" y="316"/>
                    <a:pt x="1611" y="377"/>
                    <a:pt x="1667" y="431"/>
                  </a:cubicBezTo>
                  <a:cubicBezTo>
                    <a:pt x="1660" y="451"/>
                    <a:pt x="1672" y="483"/>
                    <a:pt x="1664" y="509"/>
                  </a:cubicBezTo>
                  <a:cubicBezTo>
                    <a:pt x="1653" y="552"/>
                    <a:pt x="1612" y="588"/>
                    <a:pt x="1579" y="624"/>
                  </a:cubicBezTo>
                  <a:cubicBezTo>
                    <a:pt x="1543" y="663"/>
                    <a:pt x="1517" y="682"/>
                    <a:pt x="1471" y="709"/>
                  </a:cubicBezTo>
                  <a:cubicBezTo>
                    <a:pt x="1451" y="721"/>
                    <a:pt x="1435" y="737"/>
                    <a:pt x="1409" y="741"/>
                  </a:cubicBezTo>
                  <a:cubicBezTo>
                    <a:pt x="1417" y="795"/>
                    <a:pt x="1373" y="796"/>
                    <a:pt x="1329" y="783"/>
                  </a:cubicBezTo>
                  <a:cubicBezTo>
                    <a:pt x="1310" y="803"/>
                    <a:pt x="1309" y="840"/>
                    <a:pt x="1281" y="849"/>
                  </a:cubicBezTo>
                  <a:cubicBezTo>
                    <a:pt x="1256" y="857"/>
                    <a:pt x="1231" y="839"/>
                    <a:pt x="1205" y="831"/>
                  </a:cubicBezTo>
                  <a:cubicBezTo>
                    <a:pt x="1172" y="831"/>
                    <a:pt x="1139" y="854"/>
                    <a:pt x="1104" y="863"/>
                  </a:cubicBezTo>
                  <a:cubicBezTo>
                    <a:pt x="1102" y="863"/>
                    <a:pt x="1099" y="865"/>
                    <a:pt x="1099" y="865"/>
                  </a:cubicBezTo>
                  <a:cubicBezTo>
                    <a:pt x="1028" y="868"/>
                    <a:pt x="938" y="881"/>
                    <a:pt x="849" y="879"/>
                  </a:cubicBezTo>
                  <a:cubicBezTo>
                    <a:pt x="831" y="866"/>
                    <a:pt x="797" y="870"/>
                    <a:pt x="782" y="854"/>
                  </a:cubicBezTo>
                  <a:cubicBezTo>
                    <a:pt x="782" y="840"/>
                    <a:pt x="779" y="836"/>
                    <a:pt x="785" y="826"/>
                  </a:cubicBezTo>
                  <a:cubicBezTo>
                    <a:pt x="758" y="711"/>
                    <a:pt x="797" y="588"/>
                    <a:pt x="831" y="493"/>
                  </a:cubicBezTo>
                  <a:cubicBezTo>
                    <a:pt x="819" y="492"/>
                    <a:pt x="800" y="504"/>
                    <a:pt x="791" y="514"/>
                  </a:cubicBezTo>
                  <a:cubicBezTo>
                    <a:pt x="765" y="523"/>
                    <a:pt x="737" y="530"/>
                    <a:pt x="711" y="539"/>
                  </a:cubicBezTo>
                  <a:cubicBezTo>
                    <a:pt x="639" y="565"/>
                    <a:pt x="556" y="603"/>
                    <a:pt x="484" y="638"/>
                  </a:cubicBezTo>
                  <a:cubicBezTo>
                    <a:pt x="451" y="654"/>
                    <a:pt x="415" y="666"/>
                    <a:pt x="383" y="682"/>
                  </a:cubicBezTo>
                  <a:cubicBezTo>
                    <a:pt x="346" y="700"/>
                    <a:pt x="314" y="718"/>
                    <a:pt x="279" y="739"/>
                  </a:cubicBezTo>
                  <a:cubicBezTo>
                    <a:pt x="259" y="751"/>
                    <a:pt x="245" y="762"/>
                    <a:pt x="231" y="780"/>
                  </a:cubicBezTo>
                  <a:cubicBezTo>
                    <a:pt x="259" y="894"/>
                    <a:pt x="326" y="988"/>
                    <a:pt x="369" y="1095"/>
                  </a:cubicBezTo>
                  <a:cubicBezTo>
                    <a:pt x="389" y="1134"/>
                    <a:pt x="405" y="1173"/>
                    <a:pt x="426" y="1212"/>
                  </a:cubicBezTo>
                  <a:cubicBezTo>
                    <a:pt x="433" y="1224"/>
                    <a:pt x="442" y="1234"/>
                    <a:pt x="449" y="1247"/>
                  </a:cubicBezTo>
                  <a:cubicBezTo>
                    <a:pt x="481" y="1300"/>
                    <a:pt x="503" y="1357"/>
                    <a:pt x="537" y="1407"/>
                  </a:cubicBezTo>
                  <a:cubicBezTo>
                    <a:pt x="549" y="1427"/>
                    <a:pt x="558" y="1447"/>
                    <a:pt x="569" y="1467"/>
                  </a:cubicBezTo>
                  <a:cubicBezTo>
                    <a:pt x="576" y="1480"/>
                    <a:pt x="592" y="1492"/>
                    <a:pt x="589" y="1511"/>
                  </a:cubicBezTo>
                  <a:cubicBezTo>
                    <a:pt x="641" y="1551"/>
                    <a:pt x="716" y="1558"/>
                    <a:pt x="720" y="1619"/>
                  </a:cubicBezTo>
                  <a:cubicBezTo>
                    <a:pt x="750" y="1641"/>
                    <a:pt x="785" y="1645"/>
                    <a:pt x="819" y="1656"/>
                  </a:cubicBezTo>
                  <a:cubicBezTo>
                    <a:pt x="798" y="1534"/>
                    <a:pt x="789" y="1437"/>
                    <a:pt x="762" y="1318"/>
                  </a:cubicBezTo>
                  <a:cubicBezTo>
                    <a:pt x="761" y="1308"/>
                    <a:pt x="770" y="1308"/>
                    <a:pt x="773" y="1302"/>
                  </a:cubicBezTo>
                  <a:cubicBezTo>
                    <a:pt x="738" y="1247"/>
                    <a:pt x="701" y="1165"/>
                    <a:pt x="667" y="1091"/>
                  </a:cubicBezTo>
                  <a:cubicBezTo>
                    <a:pt x="660" y="1075"/>
                    <a:pt x="649" y="1059"/>
                    <a:pt x="644" y="1045"/>
                  </a:cubicBezTo>
                  <a:cubicBezTo>
                    <a:pt x="640" y="1030"/>
                    <a:pt x="639" y="1010"/>
                    <a:pt x="631" y="992"/>
                  </a:cubicBezTo>
                  <a:cubicBezTo>
                    <a:pt x="627" y="983"/>
                    <a:pt x="621" y="975"/>
                    <a:pt x="617" y="964"/>
                  </a:cubicBezTo>
                  <a:cubicBezTo>
                    <a:pt x="611" y="950"/>
                    <a:pt x="595" y="922"/>
                    <a:pt x="596" y="904"/>
                  </a:cubicBezTo>
                  <a:cubicBezTo>
                    <a:pt x="599" y="875"/>
                    <a:pt x="664" y="837"/>
                    <a:pt x="697" y="842"/>
                  </a:cubicBezTo>
                  <a:cubicBezTo>
                    <a:pt x="702" y="846"/>
                    <a:pt x="708" y="858"/>
                    <a:pt x="702" y="865"/>
                  </a:cubicBezTo>
                  <a:cubicBezTo>
                    <a:pt x="738" y="931"/>
                    <a:pt x="770" y="1001"/>
                    <a:pt x="805" y="1068"/>
                  </a:cubicBezTo>
                  <a:cubicBezTo>
                    <a:pt x="832" y="1113"/>
                    <a:pt x="861" y="1165"/>
                    <a:pt x="883" y="1217"/>
                  </a:cubicBezTo>
                  <a:cubicBezTo>
                    <a:pt x="890" y="1232"/>
                    <a:pt x="894" y="1257"/>
                    <a:pt x="913" y="1258"/>
                  </a:cubicBezTo>
                  <a:cubicBezTo>
                    <a:pt x="907" y="1196"/>
                    <a:pt x="911" y="1120"/>
                    <a:pt x="893" y="1068"/>
                  </a:cubicBezTo>
                  <a:cubicBezTo>
                    <a:pt x="910" y="1039"/>
                    <a:pt x="938" y="991"/>
                    <a:pt x="934" y="948"/>
                  </a:cubicBezTo>
                  <a:cubicBezTo>
                    <a:pt x="961" y="941"/>
                    <a:pt x="971" y="975"/>
                    <a:pt x="982" y="992"/>
                  </a:cubicBezTo>
                  <a:cubicBezTo>
                    <a:pt x="1001" y="1019"/>
                    <a:pt x="1017" y="1045"/>
                    <a:pt x="1046" y="1061"/>
                  </a:cubicBezTo>
                  <a:cubicBezTo>
                    <a:pt x="1040" y="1104"/>
                    <a:pt x="1052" y="1143"/>
                    <a:pt x="1049" y="1185"/>
                  </a:cubicBezTo>
                  <a:cubicBezTo>
                    <a:pt x="1071" y="1110"/>
                    <a:pt x="1103" y="1036"/>
                    <a:pt x="1127" y="971"/>
                  </a:cubicBezTo>
                  <a:cubicBezTo>
                    <a:pt x="1144" y="958"/>
                    <a:pt x="1180" y="973"/>
                    <a:pt x="1196" y="983"/>
                  </a:cubicBezTo>
                  <a:cubicBezTo>
                    <a:pt x="1189" y="1016"/>
                    <a:pt x="1216" y="1025"/>
                    <a:pt x="1237" y="1038"/>
                  </a:cubicBezTo>
                  <a:cubicBezTo>
                    <a:pt x="1239" y="1100"/>
                    <a:pt x="1188" y="1142"/>
                    <a:pt x="1207" y="1203"/>
                  </a:cubicBezTo>
                  <a:cubicBezTo>
                    <a:pt x="1204" y="1239"/>
                    <a:pt x="1153" y="1253"/>
                    <a:pt x="1154" y="1212"/>
                  </a:cubicBezTo>
                  <a:cubicBezTo>
                    <a:pt x="1146" y="1238"/>
                    <a:pt x="1139" y="1266"/>
                    <a:pt x="1125" y="1286"/>
                  </a:cubicBezTo>
                  <a:cubicBezTo>
                    <a:pt x="1153" y="1303"/>
                    <a:pt x="1123" y="1357"/>
                    <a:pt x="1120" y="1391"/>
                  </a:cubicBezTo>
                  <a:cubicBezTo>
                    <a:pt x="1117" y="1416"/>
                    <a:pt x="1121" y="1442"/>
                    <a:pt x="1120" y="1467"/>
                  </a:cubicBezTo>
                  <a:cubicBezTo>
                    <a:pt x="1115" y="1543"/>
                    <a:pt x="1104" y="1618"/>
                    <a:pt x="1097" y="1679"/>
                  </a:cubicBezTo>
                  <a:cubicBezTo>
                    <a:pt x="1049" y="1716"/>
                    <a:pt x="965" y="1721"/>
                    <a:pt x="909" y="1715"/>
                  </a:cubicBezTo>
                  <a:close/>
                  <a:moveTo>
                    <a:pt x="27" y="693"/>
                  </a:moveTo>
                  <a:cubicBezTo>
                    <a:pt x="23" y="709"/>
                    <a:pt x="42" y="754"/>
                    <a:pt x="50" y="762"/>
                  </a:cubicBezTo>
                  <a:cubicBezTo>
                    <a:pt x="52" y="765"/>
                    <a:pt x="69" y="778"/>
                    <a:pt x="77" y="783"/>
                  </a:cubicBezTo>
                  <a:cubicBezTo>
                    <a:pt x="132" y="816"/>
                    <a:pt x="213" y="776"/>
                    <a:pt x="215" y="732"/>
                  </a:cubicBezTo>
                  <a:cubicBezTo>
                    <a:pt x="217" y="732"/>
                    <a:pt x="220" y="732"/>
                    <a:pt x="222" y="732"/>
                  </a:cubicBezTo>
                  <a:cubicBezTo>
                    <a:pt x="224" y="724"/>
                    <a:pt x="220" y="700"/>
                    <a:pt x="220" y="700"/>
                  </a:cubicBezTo>
                  <a:cubicBezTo>
                    <a:pt x="224" y="672"/>
                    <a:pt x="208" y="660"/>
                    <a:pt x="194" y="636"/>
                  </a:cubicBezTo>
                  <a:cubicBezTo>
                    <a:pt x="175" y="626"/>
                    <a:pt x="149" y="625"/>
                    <a:pt x="121" y="613"/>
                  </a:cubicBezTo>
                  <a:cubicBezTo>
                    <a:pt x="84" y="615"/>
                    <a:pt x="41" y="636"/>
                    <a:pt x="31" y="670"/>
                  </a:cubicBezTo>
                  <a:cubicBezTo>
                    <a:pt x="34" y="670"/>
                    <a:pt x="37" y="671"/>
                    <a:pt x="36" y="675"/>
                  </a:cubicBezTo>
                  <a:cubicBezTo>
                    <a:pt x="33" y="675"/>
                    <a:pt x="31" y="676"/>
                    <a:pt x="29" y="677"/>
                  </a:cubicBezTo>
                  <a:cubicBezTo>
                    <a:pt x="35" y="686"/>
                    <a:pt x="27" y="691"/>
                    <a:pt x="27" y="693"/>
                  </a:cubicBezTo>
                  <a:close/>
                  <a:moveTo>
                    <a:pt x="1170" y="91"/>
                  </a:moveTo>
                  <a:cubicBezTo>
                    <a:pt x="1153" y="70"/>
                    <a:pt x="1141" y="47"/>
                    <a:pt x="1118" y="34"/>
                  </a:cubicBezTo>
                  <a:cubicBezTo>
                    <a:pt x="1082" y="14"/>
                    <a:pt x="1052" y="30"/>
                    <a:pt x="1019" y="41"/>
                  </a:cubicBezTo>
                  <a:cubicBezTo>
                    <a:pt x="951" y="64"/>
                    <a:pt x="884" y="69"/>
                    <a:pt x="883" y="149"/>
                  </a:cubicBezTo>
                  <a:cubicBezTo>
                    <a:pt x="883" y="210"/>
                    <a:pt x="903" y="286"/>
                    <a:pt x="904" y="342"/>
                  </a:cubicBezTo>
                  <a:cubicBezTo>
                    <a:pt x="972" y="243"/>
                    <a:pt x="1099" y="215"/>
                    <a:pt x="1244" y="199"/>
                  </a:cubicBezTo>
                  <a:cubicBezTo>
                    <a:pt x="1227" y="161"/>
                    <a:pt x="1196" y="122"/>
                    <a:pt x="1170" y="91"/>
                  </a:cubicBezTo>
                  <a:close/>
                  <a:moveTo>
                    <a:pt x="1359" y="252"/>
                  </a:moveTo>
                  <a:cubicBezTo>
                    <a:pt x="1348" y="250"/>
                    <a:pt x="1336" y="251"/>
                    <a:pt x="1324" y="248"/>
                  </a:cubicBezTo>
                  <a:cubicBezTo>
                    <a:pt x="1293" y="238"/>
                    <a:pt x="1258" y="222"/>
                    <a:pt x="1228" y="222"/>
                  </a:cubicBezTo>
                  <a:cubicBezTo>
                    <a:pt x="1180" y="223"/>
                    <a:pt x="1123" y="236"/>
                    <a:pt x="1083" y="248"/>
                  </a:cubicBezTo>
                  <a:cubicBezTo>
                    <a:pt x="1027" y="264"/>
                    <a:pt x="975" y="297"/>
                    <a:pt x="941" y="333"/>
                  </a:cubicBezTo>
                  <a:cubicBezTo>
                    <a:pt x="934" y="340"/>
                    <a:pt x="925" y="345"/>
                    <a:pt x="920" y="351"/>
                  </a:cubicBezTo>
                  <a:cubicBezTo>
                    <a:pt x="891" y="383"/>
                    <a:pt x="883" y="428"/>
                    <a:pt x="865" y="470"/>
                  </a:cubicBezTo>
                  <a:cubicBezTo>
                    <a:pt x="855" y="495"/>
                    <a:pt x="840" y="518"/>
                    <a:pt x="831" y="544"/>
                  </a:cubicBezTo>
                  <a:cubicBezTo>
                    <a:pt x="823" y="566"/>
                    <a:pt x="820" y="591"/>
                    <a:pt x="814" y="613"/>
                  </a:cubicBezTo>
                  <a:cubicBezTo>
                    <a:pt x="799" y="673"/>
                    <a:pt x="788" y="733"/>
                    <a:pt x="798" y="808"/>
                  </a:cubicBezTo>
                  <a:cubicBezTo>
                    <a:pt x="796" y="791"/>
                    <a:pt x="809" y="788"/>
                    <a:pt x="810" y="774"/>
                  </a:cubicBezTo>
                  <a:cubicBezTo>
                    <a:pt x="857" y="734"/>
                    <a:pt x="891" y="683"/>
                    <a:pt x="943" y="640"/>
                  </a:cubicBezTo>
                  <a:cubicBezTo>
                    <a:pt x="991" y="601"/>
                    <a:pt x="1047" y="570"/>
                    <a:pt x="1106" y="537"/>
                  </a:cubicBezTo>
                  <a:cubicBezTo>
                    <a:pt x="1255" y="455"/>
                    <a:pt x="1440" y="385"/>
                    <a:pt x="1621" y="415"/>
                  </a:cubicBezTo>
                  <a:cubicBezTo>
                    <a:pt x="1555" y="343"/>
                    <a:pt x="1471" y="279"/>
                    <a:pt x="1359" y="252"/>
                  </a:cubicBezTo>
                  <a:close/>
                  <a:moveTo>
                    <a:pt x="817" y="404"/>
                  </a:moveTo>
                  <a:cubicBezTo>
                    <a:pt x="837" y="414"/>
                    <a:pt x="832" y="422"/>
                    <a:pt x="856" y="429"/>
                  </a:cubicBezTo>
                  <a:cubicBezTo>
                    <a:pt x="864" y="420"/>
                    <a:pt x="862" y="410"/>
                    <a:pt x="867" y="401"/>
                  </a:cubicBezTo>
                  <a:cubicBezTo>
                    <a:pt x="823" y="382"/>
                    <a:pt x="825" y="316"/>
                    <a:pt x="883" y="312"/>
                  </a:cubicBezTo>
                  <a:cubicBezTo>
                    <a:pt x="879" y="299"/>
                    <a:pt x="883" y="283"/>
                    <a:pt x="876" y="277"/>
                  </a:cubicBezTo>
                  <a:cubicBezTo>
                    <a:pt x="821" y="290"/>
                    <a:pt x="798" y="341"/>
                    <a:pt x="817" y="404"/>
                  </a:cubicBezTo>
                  <a:close/>
                  <a:moveTo>
                    <a:pt x="649" y="372"/>
                  </a:moveTo>
                  <a:cubicBezTo>
                    <a:pt x="630" y="381"/>
                    <a:pt x="614" y="395"/>
                    <a:pt x="594" y="404"/>
                  </a:cubicBezTo>
                  <a:cubicBezTo>
                    <a:pt x="453" y="466"/>
                    <a:pt x="311" y="521"/>
                    <a:pt x="183" y="594"/>
                  </a:cubicBezTo>
                  <a:cubicBezTo>
                    <a:pt x="191" y="593"/>
                    <a:pt x="186" y="607"/>
                    <a:pt x="201" y="606"/>
                  </a:cubicBezTo>
                  <a:cubicBezTo>
                    <a:pt x="208" y="606"/>
                    <a:pt x="219" y="594"/>
                    <a:pt x="226" y="590"/>
                  </a:cubicBezTo>
                  <a:cubicBezTo>
                    <a:pt x="250" y="576"/>
                    <a:pt x="291" y="556"/>
                    <a:pt x="311" y="546"/>
                  </a:cubicBezTo>
                  <a:cubicBezTo>
                    <a:pt x="347" y="530"/>
                    <a:pt x="386" y="515"/>
                    <a:pt x="424" y="498"/>
                  </a:cubicBezTo>
                  <a:cubicBezTo>
                    <a:pt x="484" y="471"/>
                    <a:pt x="550" y="450"/>
                    <a:pt x="605" y="424"/>
                  </a:cubicBezTo>
                  <a:cubicBezTo>
                    <a:pt x="669" y="395"/>
                    <a:pt x="730" y="367"/>
                    <a:pt x="789" y="342"/>
                  </a:cubicBezTo>
                  <a:cubicBezTo>
                    <a:pt x="791" y="328"/>
                    <a:pt x="805" y="315"/>
                    <a:pt x="801" y="303"/>
                  </a:cubicBezTo>
                  <a:cubicBezTo>
                    <a:pt x="755" y="335"/>
                    <a:pt x="699" y="346"/>
                    <a:pt x="649" y="372"/>
                  </a:cubicBezTo>
                  <a:close/>
                  <a:moveTo>
                    <a:pt x="879" y="381"/>
                  </a:moveTo>
                  <a:cubicBezTo>
                    <a:pt x="887" y="364"/>
                    <a:pt x="894" y="345"/>
                    <a:pt x="881" y="330"/>
                  </a:cubicBezTo>
                  <a:cubicBezTo>
                    <a:pt x="864" y="336"/>
                    <a:pt x="856" y="371"/>
                    <a:pt x="879" y="381"/>
                  </a:cubicBezTo>
                  <a:close/>
                  <a:moveTo>
                    <a:pt x="787" y="388"/>
                  </a:moveTo>
                  <a:cubicBezTo>
                    <a:pt x="790" y="378"/>
                    <a:pt x="783" y="374"/>
                    <a:pt x="785" y="362"/>
                  </a:cubicBezTo>
                  <a:cubicBezTo>
                    <a:pt x="783" y="362"/>
                    <a:pt x="782" y="362"/>
                    <a:pt x="780" y="362"/>
                  </a:cubicBezTo>
                  <a:cubicBezTo>
                    <a:pt x="700" y="399"/>
                    <a:pt x="629" y="439"/>
                    <a:pt x="543" y="466"/>
                  </a:cubicBezTo>
                  <a:cubicBezTo>
                    <a:pt x="522" y="482"/>
                    <a:pt x="490" y="490"/>
                    <a:pt x="458" y="503"/>
                  </a:cubicBezTo>
                  <a:cubicBezTo>
                    <a:pt x="432" y="513"/>
                    <a:pt x="405" y="530"/>
                    <a:pt x="376" y="542"/>
                  </a:cubicBezTo>
                  <a:cubicBezTo>
                    <a:pt x="334" y="559"/>
                    <a:pt x="278" y="581"/>
                    <a:pt x="240" y="601"/>
                  </a:cubicBezTo>
                  <a:cubicBezTo>
                    <a:pt x="198" y="624"/>
                    <a:pt x="251" y="654"/>
                    <a:pt x="254" y="684"/>
                  </a:cubicBezTo>
                  <a:cubicBezTo>
                    <a:pt x="440" y="594"/>
                    <a:pt x="638" y="531"/>
                    <a:pt x="812" y="429"/>
                  </a:cubicBezTo>
                  <a:cubicBezTo>
                    <a:pt x="798" y="427"/>
                    <a:pt x="800" y="397"/>
                    <a:pt x="787" y="388"/>
                  </a:cubicBezTo>
                  <a:close/>
                  <a:moveTo>
                    <a:pt x="1572" y="604"/>
                  </a:moveTo>
                  <a:cubicBezTo>
                    <a:pt x="1614" y="557"/>
                    <a:pt x="1658" y="510"/>
                    <a:pt x="1637" y="445"/>
                  </a:cubicBezTo>
                  <a:cubicBezTo>
                    <a:pt x="1624" y="437"/>
                    <a:pt x="1614" y="431"/>
                    <a:pt x="1598" y="429"/>
                  </a:cubicBezTo>
                  <a:cubicBezTo>
                    <a:pt x="1502" y="415"/>
                    <a:pt x="1393" y="440"/>
                    <a:pt x="1324" y="461"/>
                  </a:cubicBezTo>
                  <a:cubicBezTo>
                    <a:pt x="1346" y="559"/>
                    <a:pt x="1397" y="634"/>
                    <a:pt x="1407" y="723"/>
                  </a:cubicBezTo>
                  <a:cubicBezTo>
                    <a:pt x="1472" y="688"/>
                    <a:pt x="1525" y="657"/>
                    <a:pt x="1572" y="604"/>
                  </a:cubicBezTo>
                  <a:close/>
                  <a:moveTo>
                    <a:pt x="828" y="452"/>
                  </a:moveTo>
                  <a:cubicBezTo>
                    <a:pt x="830" y="452"/>
                    <a:pt x="831" y="450"/>
                    <a:pt x="828" y="450"/>
                  </a:cubicBezTo>
                  <a:cubicBezTo>
                    <a:pt x="817" y="458"/>
                    <a:pt x="800" y="461"/>
                    <a:pt x="789" y="463"/>
                  </a:cubicBezTo>
                  <a:cubicBezTo>
                    <a:pt x="749" y="474"/>
                    <a:pt x="701" y="519"/>
                    <a:pt x="663" y="530"/>
                  </a:cubicBezTo>
                  <a:cubicBezTo>
                    <a:pt x="621" y="543"/>
                    <a:pt x="585" y="561"/>
                    <a:pt x="546" y="578"/>
                  </a:cubicBezTo>
                  <a:cubicBezTo>
                    <a:pt x="501" y="598"/>
                    <a:pt x="452" y="616"/>
                    <a:pt x="415" y="633"/>
                  </a:cubicBezTo>
                  <a:cubicBezTo>
                    <a:pt x="363" y="658"/>
                    <a:pt x="306" y="671"/>
                    <a:pt x="259" y="702"/>
                  </a:cubicBezTo>
                  <a:cubicBezTo>
                    <a:pt x="260" y="710"/>
                    <a:pt x="265" y="719"/>
                    <a:pt x="256" y="730"/>
                  </a:cubicBezTo>
                  <a:cubicBezTo>
                    <a:pt x="346" y="673"/>
                    <a:pt x="444" y="633"/>
                    <a:pt x="543" y="592"/>
                  </a:cubicBezTo>
                  <a:cubicBezTo>
                    <a:pt x="606" y="566"/>
                    <a:pt x="664" y="530"/>
                    <a:pt x="734" y="516"/>
                  </a:cubicBezTo>
                  <a:cubicBezTo>
                    <a:pt x="771" y="497"/>
                    <a:pt x="810" y="479"/>
                    <a:pt x="847" y="459"/>
                  </a:cubicBezTo>
                  <a:cubicBezTo>
                    <a:pt x="845" y="451"/>
                    <a:pt x="833" y="460"/>
                    <a:pt x="828" y="452"/>
                  </a:cubicBezTo>
                  <a:close/>
                  <a:moveTo>
                    <a:pt x="1386" y="702"/>
                  </a:moveTo>
                  <a:cubicBezTo>
                    <a:pt x="1381" y="674"/>
                    <a:pt x="1366" y="640"/>
                    <a:pt x="1352" y="606"/>
                  </a:cubicBezTo>
                  <a:cubicBezTo>
                    <a:pt x="1347" y="594"/>
                    <a:pt x="1347" y="580"/>
                    <a:pt x="1343" y="567"/>
                  </a:cubicBezTo>
                  <a:cubicBezTo>
                    <a:pt x="1337" y="550"/>
                    <a:pt x="1325" y="535"/>
                    <a:pt x="1320" y="521"/>
                  </a:cubicBezTo>
                  <a:cubicBezTo>
                    <a:pt x="1312" y="500"/>
                    <a:pt x="1312" y="483"/>
                    <a:pt x="1295" y="473"/>
                  </a:cubicBezTo>
                  <a:cubicBezTo>
                    <a:pt x="1284" y="477"/>
                    <a:pt x="1270" y="478"/>
                    <a:pt x="1265" y="486"/>
                  </a:cubicBezTo>
                  <a:cubicBezTo>
                    <a:pt x="1276" y="539"/>
                    <a:pt x="1313" y="609"/>
                    <a:pt x="1338" y="668"/>
                  </a:cubicBezTo>
                  <a:cubicBezTo>
                    <a:pt x="1346" y="686"/>
                    <a:pt x="1346" y="701"/>
                    <a:pt x="1345" y="712"/>
                  </a:cubicBezTo>
                  <a:cubicBezTo>
                    <a:pt x="1341" y="728"/>
                    <a:pt x="1320" y="736"/>
                    <a:pt x="1306" y="723"/>
                  </a:cubicBezTo>
                  <a:cubicBezTo>
                    <a:pt x="1278" y="641"/>
                    <a:pt x="1238" y="583"/>
                    <a:pt x="1205" y="509"/>
                  </a:cubicBezTo>
                  <a:cubicBezTo>
                    <a:pt x="1197" y="510"/>
                    <a:pt x="1191" y="514"/>
                    <a:pt x="1187" y="519"/>
                  </a:cubicBezTo>
                  <a:cubicBezTo>
                    <a:pt x="1196" y="562"/>
                    <a:pt x="1221" y="607"/>
                    <a:pt x="1242" y="652"/>
                  </a:cubicBezTo>
                  <a:cubicBezTo>
                    <a:pt x="1256" y="684"/>
                    <a:pt x="1278" y="725"/>
                    <a:pt x="1258" y="757"/>
                  </a:cubicBezTo>
                  <a:cubicBezTo>
                    <a:pt x="1230" y="763"/>
                    <a:pt x="1204" y="721"/>
                    <a:pt x="1193" y="700"/>
                  </a:cubicBezTo>
                  <a:cubicBezTo>
                    <a:pt x="1169" y="654"/>
                    <a:pt x="1150" y="588"/>
                    <a:pt x="1129" y="546"/>
                  </a:cubicBezTo>
                  <a:cubicBezTo>
                    <a:pt x="1118" y="549"/>
                    <a:pt x="1109" y="555"/>
                    <a:pt x="1099" y="560"/>
                  </a:cubicBezTo>
                  <a:cubicBezTo>
                    <a:pt x="1098" y="568"/>
                    <a:pt x="1109" y="566"/>
                    <a:pt x="1106" y="576"/>
                  </a:cubicBezTo>
                  <a:cubicBezTo>
                    <a:pt x="1101" y="599"/>
                    <a:pt x="1124" y="624"/>
                    <a:pt x="1141" y="650"/>
                  </a:cubicBezTo>
                  <a:cubicBezTo>
                    <a:pt x="1157" y="675"/>
                    <a:pt x="1168" y="708"/>
                    <a:pt x="1184" y="737"/>
                  </a:cubicBezTo>
                  <a:cubicBezTo>
                    <a:pt x="1191" y="749"/>
                    <a:pt x="1203" y="762"/>
                    <a:pt x="1212" y="776"/>
                  </a:cubicBezTo>
                  <a:cubicBezTo>
                    <a:pt x="1227" y="799"/>
                    <a:pt x="1237" y="832"/>
                    <a:pt x="1265" y="831"/>
                  </a:cubicBezTo>
                  <a:cubicBezTo>
                    <a:pt x="1296" y="829"/>
                    <a:pt x="1288" y="789"/>
                    <a:pt x="1308" y="771"/>
                  </a:cubicBezTo>
                  <a:cubicBezTo>
                    <a:pt x="1331" y="751"/>
                    <a:pt x="1364" y="769"/>
                    <a:pt x="1384" y="769"/>
                  </a:cubicBezTo>
                  <a:cubicBezTo>
                    <a:pt x="1391" y="749"/>
                    <a:pt x="1391" y="724"/>
                    <a:pt x="1386" y="702"/>
                  </a:cubicBezTo>
                  <a:close/>
                  <a:moveTo>
                    <a:pt x="1301" y="638"/>
                  </a:moveTo>
                  <a:cubicBezTo>
                    <a:pt x="1280" y="593"/>
                    <a:pt x="1272" y="539"/>
                    <a:pt x="1239" y="505"/>
                  </a:cubicBezTo>
                  <a:cubicBezTo>
                    <a:pt x="1240" y="499"/>
                    <a:pt x="1236" y="500"/>
                    <a:pt x="1239" y="496"/>
                  </a:cubicBezTo>
                  <a:cubicBezTo>
                    <a:pt x="1238" y="496"/>
                    <a:pt x="1236" y="496"/>
                    <a:pt x="1235" y="496"/>
                  </a:cubicBezTo>
                  <a:cubicBezTo>
                    <a:pt x="1230" y="497"/>
                    <a:pt x="1231" y="502"/>
                    <a:pt x="1223" y="500"/>
                  </a:cubicBezTo>
                  <a:cubicBezTo>
                    <a:pt x="1238" y="542"/>
                    <a:pt x="1263" y="578"/>
                    <a:pt x="1283" y="617"/>
                  </a:cubicBezTo>
                  <a:cubicBezTo>
                    <a:pt x="1298" y="646"/>
                    <a:pt x="1299" y="682"/>
                    <a:pt x="1320" y="700"/>
                  </a:cubicBezTo>
                  <a:cubicBezTo>
                    <a:pt x="1327" y="676"/>
                    <a:pt x="1311" y="658"/>
                    <a:pt x="1301" y="638"/>
                  </a:cubicBezTo>
                  <a:close/>
                  <a:moveTo>
                    <a:pt x="1184" y="576"/>
                  </a:moveTo>
                  <a:cubicBezTo>
                    <a:pt x="1178" y="557"/>
                    <a:pt x="1177" y="535"/>
                    <a:pt x="1161" y="528"/>
                  </a:cubicBezTo>
                  <a:cubicBezTo>
                    <a:pt x="1158" y="535"/>
                    <a:pt x="1143" y="531"/>
                    <a:pt x="1143" y="542"/>
                  </a:cubicBezTo>
                  <a:cubicBezTo>
                    <a:pt x="1177" y="596"/>
                    <a:pt x="1194" y="688"/>
                    <a:pt x="1244" y="735"/>
                  </a:cubicBezTo>
                  <a:cubicBezTo>
                    <a:pt x="1241" y="675"/>
                    <a:pt x="1202" y="627"/>
                    <a:pt x="1184" y="576"/>
                  </a:cubicBezTo>
                  <a:close/>
                  <a:moveTo>
                    <a:pt x="840" y="774"/>
                  </a:moveTo>
                  <a:cubicBezTo>
                    <a:pt x="824" y="792"/>
                    <a:pt x="812" y="817"/>
                    <a:pt x="805" y="840"/>
                  </a:cubicBezTo>
                  <a:cubicBezTo>
                    <a:pt x="874" y="868"/>
                    <a:pt x="966" y="861"/>
                    <a:pt x="1037" y="852"/>
                  </a:cubicBezTo>
                  <a:cubicBezTo>
                    <a:pt x="1095" y="844"/>
                    <a:pt x="1145" y="831"/>
                    <a:pt x="1189" y="810"/>
                  </a:cubicBezTo>
                  <a:cubicBezTo>
                    <a:pt x="1151" y="740"/>
                    <a:pt x="1110" y="644"/>
                    <a:pt x="1076" y="571"/>
                  </a:cubicBezTo>
                  <a:cubicBezTo>
                    <a:pt x="983" y="622"/>
                    <a:pt x="908" y="696"/>
                    <a:pt x="840" y="774"/>
                  </a:cubicBezTo>
                  <a:close/>
                  <a:moveTo>
                    <a:pt x="589" y="1559"/>
                  </a:moveTo>
                  <a:cubicBezTo>
                    <a:pt x="584" y="1554"/>
                    <a:pt x="579" y="1534"/>
                    <a:pt x="569" y="1527"/>
                  </a:cubicBezTo>
                  <a:cubicBezTo>
                    <a:pt x="564" y="1483"/>
                    <a:pt x="544" y="1466"/>
                    <a:pt x="532" y="1428"/>
                  </a:cubicBezTo>
                  <a:cubicBezTo>
                    <a:pt x="519" y="1419"/>
                    <a:pt x="513" y="1403"/>
                    <a:pt x="502" y="1391"/>
                  </a:cubicBezTo>
                  <a:cubicBezTo>
                    <a:pt x="502" y="1385"/>
                    <a:pt x="498" y="1382"/>
                    <a:pt x="497" y="1375"/>
                  </a:cubicBezTo>
                  <a:cubicBezTo>
                    <a:pt x="473" y="1348"/>
                    <a:pt x="466" y="1302"/>
                    <a:pt x="440" y="1277"/>
                  </a:cubicBezTo>
                  <a:cubicBezTo>
                    <a:pt x="406" y="1214"/>
                    <a:pt x="375" y="1150"/>
                    <a:pt x="346" y="1084"/>
                  </a:cubicBezTo>
                  <a:cubicBezTo>
                    <a:pt x="305" y="988"/>
                    <a:pt x="248" y="901"/>
                    <a:pt x="213" y="801"/>
                  </a:cubicBezTo>
                  <a:cubicBezTo>
                    <a:pt x="203" y="803"/>
                    <a:pt x="197" y="810"/>
                    <a:pt x="185" y="810"/>
                  </a:cubicBezTo>
                  <a:cubicBezTo>
                    <a:pt x="201" y="859"/>
                    <a:pt x="230" y="908"/>
                    <a:pt x="252" y="950"/>
                  </a:cubicBezTo>
                  <a:cubicBezTo>
                    <a:pt x="263" y="972"/>
                    <a:pt x="270" y="997"/>
                    <a:pt x="282" y="1019"/>
                  </a:cubicBezTo>
                  <a:cubicBezTo>
                    <a:pt x="362" y="1172"/>
                    <a:pt x="425" y="1336"/>
                    <a:pt x="518" y="1472"/>
                  </a:cubicBezTo>
                  <a:cubicBezTo>
                    <a:pt x="528" y="1503"/>
                    <a:pt x="546" y="1526"/>
                    <a:pt x="557" y="1557"/>
                  </a:cubicBezTo>
                  <a:cubicBezTo>
                    <a:pt x="558" y="1564"/>
                    <a:pt x="549" y="1565"/>
                    <a:pt x="555" y="1571"/>
                  </a:cubicBezTo>
                  <a:cubicBezTo>
                    <a:pt x="574" y="1579"/>
                    <a:pt x="579" y="1567"/>
                    <a:pt x="589" y="1559"/>
                  </a:cubicBezTo>
                  <a:close/>
                  <a:moveTo>
                    <a:pt x="105" y="875"/>
                  </a:moveTo>
                  <a:cubicBezTo>
                    <a:pt x="112" y="889"/>
                    <a:pt x="120" y="904"/>
                    <a:pt x="128" y="918"/>
                  </a:cubicBezTo>
                  <a:cubicBezTo>
                    <a:pt x="143" y="946"/>
                    <a:pt x="156" y="977"/>
                    <a:pt x="171" y="1003"/>
                  </a:cubicBezTo>
                  <a:cubicBezTo>
                    <a:pt x="237" y="1118"/>
                    <a:pt x="284" y="1244"/>
                    <a:pt x="344" y="1359"/>
                  </a:cubicBezTo>
                  <a:cubicBezTo>
                    <a:pt x="374" y="1418"/>
                    <a:pt x="387" y="1482"/>
                    <a:pt x="424" y="1534"/>
                  </a:cubicBezTo>
                  <a:cubicBezTo>
                    <a:pt x="421" y="1545"/>
                    <a:pt x="432" y="1586"/>
                    <a:pt x="458" y="1575"/>
                  </a:cubicBezTo>
                  <a:cubicBezTo>
                    <a:pt x="462" y="1554"/>
                    <a:pt x="455" y="1542"/>
                    <a:pt x="449" y="1520"/>
                  </a:cubicBezTo>
                  <a:cubicBezTo>
                    <a:pt x="420" y="1479"/>
                    <a:pt x="403" y="1430"/>
                    <a:pt x="380" y="1387"/>
                  </a:cubicBezTo>
                  <a:cubicBezTo>
                    <a:pt x="369" y="1366"/>
                    <a:pt x="359" y="1347"/>
                    <a:pt x="350" y="1325"/>
                  </a:cubicBezTo>
                  <a:cubicBezTo>
                    <a:pt x="342" y="1303"/>
                    <a:pt x="327" y="1284"/>
                    <a:pt x="316" y="1263"/>
                  </a:cubicBezTo>
                  <a:cubicBezTo>
                    <a:pt x="305" y="1241"/>
                    <a:pt x="298" y="1217"/>
                    <a:pt x="288" y="1194"/>
                  </a:cubicBezTo>
                  <a:cubicBezTo>
                    <a:pt x="270" y="1148"/>
                    <a:pt x="249" y="1104"/>
                    <a:pt x="229" y="1061"/>
                  </a:cubicBezTo>
                  <a:cubicBezTo>
                    <a:pt x="208" y="1017"/>
                    <a:pt x="180" y="978"/>
                    <a:pt x="160" y="937"/>
                  </a:cubicBezTo>
                  <a:cubicBezTo>
                    <a:pt x="141" y="897"/>
                    <a:pt x="124" y="814"/>
                    <a:pt x="82" y="817"/>
                  </a:cubicBezTo>
                  <a:cubicBezTo>
                    <a:pt x="88" y="838"/>
                    <a:pt x="95" y="855"/>
                    <a:pt x="105" y="875"/>
                  </a:cubicBezTo>
                  <a:close/>
                  <a:moveTo>
                    <a:pt x="162" y="822"/>
                  </a:moveTo>
                  <a:cubicBezTo>
                    <a:pt x="154" y="823"/>
                    <a:pt x="148" y="818"/>
                    <a:pt x="135" y="822"/>
                  </a:cubicBezTo>
                  <a:cubicBezTo>
                    <a:pt x="153" y="889"/>
                    <a:pt x="189" y="950"/>
                    <a:pt x="222" y="1010"/>
                  </a:cubicBezTo>
                  <a:cubicBezTo>
                    <a:pt x="295" y="1145"/>
                    <a:pt x="337" y="1285"/>
                    <a:pt x="419" y="1417"/>
                  </a:cubicBezTo>
                  <a:cubicBezTo>
                    <a:pt x="431" y="1449"/>
                    <a:pt x="446" y="1479"/>
                    <a:pt x="465" y="1509"/>
                  </a:cubicBezTo>
                  <a:cubicBezTo>
                    <a:pt x="482" y="1502"/>
                    <a:pt x="498" y="1515"/>
                    <a:pt x="511" y="1506"/>
                  </a:cubicBezTo>
                  <a:cubicBezTo>
                    <a:pt x="384" y="1289"/>
                    <a:pt x="282" y="1046"/>
                    <a:pt x="162" y="822"/>
                  </a:cubicBezTo>
                  <a:close/>
                  <a:moveTo>
                    <a:pt x="672" y="863"/>
                  </a:moveTo>
                  <a:cubicBezTo>
                    <a:pt x="634" y="876"/>
                    <a:pt x="615" y="902"/>
                    <a:pt x="628" y="944"/>
                  </a:cubicBezTo>
                  <a:cubicBezTo>
                    <a:pt x="634" y="961"/>
                    <a:pt x="646" y="976"/>
                    <a:pt x="654" y="996"/>
                  </a:cubicBezTo>
                  <a:cubicBezTo>
                    <a:pt x="668" y="1036"/>
                    <a:pt x="678" y="1074"/>
                    <a:pt x="695" y="1111"/>
                  </a:cubicBezTo>
                  <a:cubicBezTo>
                    <a:pt x="727" y="1181"/>
                    <a:pt x="765" y="1257"/>
                    <a:pt x="803" y="1320"/>
                  </a:cubicBezTo>
                  <a:cubicBezTo>
                    <a:pt x="824" y="1339"/>
                    <a:pt x="873" y="1342"/>
                    <a:pt x="911" y="1336"/>
                  </a:cubicBezTo>
                  <a:cubicBezTo>
                    <a:pt x="912" y="1331"/>
                    <a:pt x="907" y="1331"/>
                    <a:pt x="909" y="1325"/>
                  </a:cubicBezTo>
                  <a:cubicBezTo>
                    <a:pt x="901" y="1326"/>
                    <a:pt x="892" y="1337"/>
                    <a:pt x="883" y="1329"/>
                  </a:cubicBezTo>
                  <a:cubicBezTo>
                    <a:pt x="886" y="1315"/>
                    <a:pt x="900" y="1312"/>
                    <a:pt x="902" y="1297"/>
                  </a:cubicBezTo>
                  <a:cubicBezTo>
                    <a:pt x="888" y="1287"/>
                    <a:pt x="877" y="1315"/>
                    <a:pt x="867" y="1302"/>
                  </a:cubicBezTo>
                  <a:cubicBezTo>
                    <a:pt x="868" y="1284"/>
                    <a:pt x="898" y="1279"/>
                    <a:pt x="886" y="1263"/>
                  </a:cubicBezTo>
                  <a:cubicBezTo>
                    <a:pt x="878" y="1270"/>
                    <a:pt x="866" y="1282"/>
                    <a:pt x="856" y="1279"/>
                  </a:cubicBezTo>
                  <a:cubicBezTo>
                    <a:pt x="855" y="1257"/>
                    <a:pt x="873" y="1255"/>
                    <a:pt x="879" y="1240"/>
                  </a:cubicBezTo>
                  <a:cubicBezTo>
                    <a:pt x="873" y="1232"/>
                    <a:pt x="871" y="1220"/>
                    <a:pt x="865" y="1212"/>
                  </a:cubicBezTo>
                  <a:cubicBezTo>
                    <a:pt x="846" y="1217"/>
                    <a:pt x="823" y="1242"/>
                    <a:pt x="805" y="1233"/>
                  </a:cubicBezTo>
                  <a:cubicBezTo>
                    <a:pt x="818" y="1217"/>
                    <a:pt x="836" y="1205"/>
                    <a:pt x="856" y="1196"/>
                  </a:cubicBezTo>
                  <a:cubicBezTo>
                    <a:pt x="856" y="1189"/>
                    <a:pt x="850" y="1188"/>
                    <a:pt x="849" y="1182"/>
                  </a:cubicBezTo>
                  <a:cubicBezTo>
                    <a:pt x="839" y="1182"/>
                    <a:pt x="830" y="1194"/>
                    <a:pt x="821" y="1187"/>
                  </a:cubicBezTo>
                  <a:cubicBezTo>
                    <a:pt x="818" y="1177"/>
                    <a:pt x="833" y="1168"/>
                    <a:pt x="840" y="1162"/>
                  </a:cubicBezTo>
                  <a:cubicBezTo>
                    <a:pt x="836" y="1161"/>
                    <a:pt x="837" y="1157"/>
                    <a:pt x="835" y="1155"/>
                  </a:cubicBezTo>
                  <a:cubicBezTo>
                    <a:pt x="834" y="1153"/>
                    <a:pt x="809" y="1169"/>
                    <a:pt x="808" y="1153"/>
                  </a:cubicBezTo>
                  <a:cubicBezTo>
                    <a:pt x="808" y="1141"/>
                    <a:pt x="824" y="1145"/>
                    <a:pt x="824" y="1132"/>
                  </a:cubicBezTo>
                  <a:cubicBezTo>
                    <a:pt x="814" y="1134"/>
                    <a:pt x="803" y="1146"/>
                    <a:pt x="791" y="1139"/>
                  </a:cubicBezTo>
                  <a:cubicBezTo>
                    <a:pt x="792" y="1123"/>
                    <a:pt x="811" y="1116"/>
                    <a:pt x="810" y="1107"/>
                  </a:cubicBezTo>
                  <a:cubicBezTo>
                    <a:pt x="803" y="1104"/>
                    <a:pt x="786" y="1130"/>
                    <a:pt x="775" y="1116"/>
                  </a:cubicBezTo>
                  <a:cubicBezTo>
                    <a:pt x="782" y="1104"/>
                    <a:pt x="790" y="1095"/>
                    <a:pt x="798" y="1086"/>
                  </a:cubicBezTo>
                  <a:cubicBezTo>
                    <a:pt x="795" y="1082"/>
                    <a:pt x="793" y="1076"/>
                    <a:pt x="791" y="1070"/>
                  </a:cubicBezTo>
                  <a:cubicBezTo>
                    <a:pt x="770" y="1072"/>
                    <a:pt x="760" y="1086"/>
                    <a:pt x="746" y="1095"/>
                  </a:cubicBezTo>
                  <a:cubicBezTo>
                    <a:pt x="745" y="1092"/>
                    <a:pt x="742" y="1091"/>
                    <a:pt x="741" y="1088"/>
                  </a:cubicBezTo>
                  <a:cubicBezTo>
                    <a:pt x="747" y="1066"/>
                    <a:pt x="770" y="1062"/>
                    <a:pt x="780" y="1049"/>
                  </a:cubicBezTo>
                  <a:cubicBezTo>
                    <a:pt x="778" y="1049"/>
                    <a:pt x="777" y="1047"/>
                    <a:pt x="778" y="1045"/>
                  </a:cubicBezTo>
                  <a:cubicBezTo>
                    <a:pt x="772" y="1040"/>
                    <a:pt x="763" y="1049"/>
                    <a:pt x="755" y="1049"/>
                  </a:cubicBezTo>
                  <a:cubicBezTo>
                    <a:pt x="754" y="1045"/>
                    <a:pt x="748" y="1045"/>
                    <a:pt x="750" y="1038"/>
                  </a:cubicBezTo>
                  <a:cubicBezTo>
                    <a:pt x="754" y="1031"/>
                    <a:pt x="764" y="1031"/>
                    <a:pt x="766" y="1024"/>
                  </a:cubicBezTo>
                  <a:cubicBezTo>
                    <a:pt x="758" y="1012"/>
                    <a:pt x="745" y="1038"/>
                    <a:pt x="729" y="1026"/>
                  </a:cubicBezTo>
                  <a:cubicBezTo>
                    <a:pt x="735" y="1017"/>
                    <a:pt x="740" y="1006"/>
                    <a:pt x="755" y="1006"/>
                  </a:cubicBezTo>
                  <a:cubicBezTo>
                    <a:pt x="753" y="1000"/>
                    <a:pt x="752" y="995"/>
                    <a:pt x="746" y="994"/>
                  </a:cubicBezTo>
                  <a:cubicBezTo>
                    <a:pt x="740" y="1000"/>
                    <a:pt x="735" y="1006"/>
                    <a:pt x="723" y="1006"/>
                  </a:cubicBezTo>
                  <a:cubicBezTo>
                    <a:pt x="724" y="993"/>
                    <a:pt x="726" y="982"/>
                    <a:pt x="741" y="983"/>
                  </a:cubicBezTo>
                  <a:cubicBezTo>
                    <a:pt x="739" y="975"/>
                    <a:pt x="736" y="969"/>
                    <a:pt x="732" y="964"/>
                  </a:cubicBezTo>
                  <a:cubicBezTo>
                    <a:pt x="716" y="974"/>
                    <a:pt x="696" y="1002"/>
                    <a:pt x="681" y="992"/>
                  </a:cubicBezTo>
                  <a:cubicBezTo>
                    <a:pt x="693" y="975"/>
                    <a:pt x="706" y="960"/>
                    <a:pt x="727" y="953"/>
                  </a:cubicBezTo>
                  <a:cubicBezTo>
                    <a:pt x="713" y="920"/>
                    <a:pt x="697" y="878"/>
                    <a:pt x="672" y="863"/>
                  </a:cubicBezTo>
                  <a:close/>
                  <a:moveTo>
                    <a:pt x="938" y="1019"/>
                  </a:moveTo>
                  <a:cubicBezTo>
                    <a:pt x="951" y="1015"/>
                    <a:pt x="959" y="1006"/>
                    <a:pt x="966" y="996"/>
                  </a:cubicBezTo>
                  <a:cubicBezTo>
                    <a:pt x="961" y="989"/>
                    <a:pt x="957" y="981"/>
                    <a:pt x="950" y="976"/>
                  </a:cubicBezTo>
                  <a:cubicBezTo>
                    <a:pt x="952" y="996"/>
                    <a:pt x="940" y="1003"/>
                    <a:pt x="938" y="1019"/>
                  </a:cubicBezTo>
                  <a:close/>
                  <a:moveTo>
                    <a:pt x="1170" y="996"/>
                  </a:moveTo>
                  <a:cubicBezTo>
                    <a:pt x="1163" y="995"/>
                    <a:pt x="1155" y="993"/>
                    <a:pt x="1150" y="989"/>
                  </a:cubicBezTo>
                  <a:cubicBezTo>
                    <a:pt x="1148" y="996"/>
                    <a:pt x="1140" y="995"/>
                    <a:pt x="1141" y="1003"/>
                  </a:cubicBezTo>
                  <a:cubicBezTo>
                    <a:pt x="1152" y="1008"/>
                    <a:pt x="1164" y="1009"/>
                    <a:pt x="1173" y="1010"/>
                  </a:cubicBezTo>
                  <a:cubicBezTo>
                    <a:pt x="1175" y="995"/>
                    <a:pt x="1166" y="1008"/>
                    <a:pt x="1170" y="996"/>
                  </a:cubicBezTo>
                  <a:close/>
                  <a:moveTo>
                    <a:pt x="932" y="1026"/>
                  </a:moveTo>
                  <a:cubicBezTo>
                    <a:pt x="930" y="1040"/>
                    <a:pt x="916" y="1079"/>
                    <a:pt x="918" y="1081"/>
                  </a:cubicBezTo>
                  <a:cubicBezTo>
                    <a:pt x="937" y="1112"/>
                    <a:pt x="949" y="1054"/>
                    <a:pt x="968" y="1049"/>
                  </a:cubicBezTo>
                  <a:cubicBezTo>
                    <a:pt x="982" y="1054"/>
                    <a:pt x="986" y="1068"/>
                    <a:pt x="998" y="1074"/>
                  </a:cubicBezTo>
                  <a:cubicBezTo>
                    <a:pt x="999" y="1065"/>
                    <a:pt x="1011" y="1067"/>
                    <a:pt x="1010" y="1056"/>
                  </a:cubicBezTo>
                  <a:cubicBezTo>
                    <a:pt x="997" y="1042"/>
                    <a:pt x="989" y="1023"/>
                    <a:pt x="973" y="1012"/>
                  </a:cubicBezTo>
                  <a:cubicBezTo>
                    <a:pt x="966" y="1025"/>
                    <a:pt x="945" y="1039"/>
                    <a:pt x="932" y="1026"/>
                  </a:cubicBezTo>
                  <a:close/>
                  <a:moveTo>
                    <a:pt x="1129" y="1019"/>
                  </a:moveTo>
                  <a:cubicBezTo>
                    <a:pt x="1113" y="1062"/>
                    <a:pt x="1091" y="1099"/>
                    <a:pt x="1081" y="1148"/>
                  </a:cubicBezTo>
                  <a:cubicBezTo>
                    <a:pt x="1100" y="1160"/>
                    <a:pt x="1134" y="1163"/>
                    <a:pt x="1152" y="1148"/>
                  </a:cubicBezTo>
                  <a:cubicBezTo>
                    <a:pt x="1161" y="1115"/>
                    <a:pt x="1166" y="1078"/>
                    <a:pt x="1173" y="1038"/>
                  </a:cubicBezTo>
                  <a:cubicBezTo>
                    <a:pt x="1164" y="1026"/>
                    <a:pt x="1149" y="1020"/>
                    <a:pt x="1129" y="1019"/>
                  </a:cubicBezTo>
                  <a:close/>
                  <a:moveTo>
                    <a:pt x="1159" y="1196"/>
                  </a:moveTo>
                  <a:cubicBezTo>
                    <a:pt x="1165" y="1199"/>
                    <a:pt x="1164" y="1209"/>
                    <a:pt x="1175" y="1208"/>
                  </a:cubicBezTo>
                  <a:cubicBezTo>
                    <a:pt x="1180" y="1162"/>
                    <a:pt x="1199" y="1106"/>
                    <a:pt x="1219" y="1056"/>
                  </a:cubicBezTo>
                  <a:cubicBezTo>
                    <a:pt x="1213" y="1046"/>
                    <a:pt x="1204" y="1040"/>
                    <a:pt x="1191" y="1038"/>
                  </a:cubicBezTo>
                  <a:cubicBezTo>
                    <a:pt x="1186" y="1088"/>
                    <a:pt x="1171" y="1148"/>
                    <a:pt x="1159" y="1196"/>
                  </a:cubicBezTo>
                  <a:close/>
                  <a:moveTo>
                    <a:pt x="918" y="1107"/>
                  </a:moveTo>
                  <a:cubicBezTo>
                    <a:pt x="928" y="1191"/>
                    <a:pt x="930" y="1277"/>
                    <a:pt x="948" y="1339"/>
                  </a:cubicBezTo>
                  <a:cubicBezTo>
                    <a:pt x="952" y="1335"/>
                    <a:pt x="978" y="1335"/>
                    <a:pt x="989" y="1339"/>
                  </a:cubicBezTo>
                  <a:cubicBezTo>
                    <a:pt x="994" y="1328"/>
                    <a:pt x="984" y="1307"/>
                    <a:pt x="991" y="1290"/>
                  </a:cubicBezTo>
                  <a:cubicBezTo>
                    <a:pt x="1010" y="1295"/>
                    <a:pt x="996" y="1331"/>
                    <a:pt x="1012" y="1339"/>
                  </a:cubicBezTo>
                  <a:cubicBezTo>
                    <a:pt x="1029" y="1322"/>
                    <a:pt x="1027" y="1282"/>
                    <a:pt x="1026" y="1249"/>
                  </a:cubicBezTo>
                  <a:cubicBezTo>
                    <a:pt x="1037" y="1194"/>
                    <a:pt x="1023" y="1143"/>
                    <a:pt x="1021" y="1086"/>
                  </a:cubicBezTo>
                  <a:cubicBezTo>
                    <a:pt x="1012" y="1090"/>
                    <a:pt x="999" y="1096"/>
                    <a:pt x="987" y="1091"/>
                  </a:cubicBezTo>
                  <a:cubicBezTo>
                    <a:pt x="989" y="1139"/>
                    <a:pt x="997" y="1197"/>
                    <a:pt x="994" y="1249"/>
                  </a:cubicBezTo>
                  <a:cubicBezTo>
                    <a:pt x="969" y="1206"/>
                    <a:pt x="989" y="1127"/>
                    <a:pt x="964" y="1081"/>
                  </a:cubicBezTo>
                  <a:cubicBezTo>
                    <a:pt x="959" y="1100"/>
                    <a:pt x="937" y="1110"/>
                    <a:pt x="918" y="1107"/>
                  </a:cubicBezTo>
                  <a:close/>
                  <a:moveTo>
                    <a:pt x="1040" y="1336"/>
                  </a:moveTo>
                  <a:cubicBezTo>
                    <a:pt x="1054" y="1331"/>
                    <a:pt x="1067" y="1325"/>
                    <a:pt x="1083" y="1323"/>
                  </a:cubicBezTo>
                  <a:cubicBezTo>
                    <a:pt x="1112" y="1278"/>
                    <a:pt x="1131" y="1232"/>
                    <a:pt x="1143" y="1176"/>
                  </a:cubicBezTo>
                  <a:cubicBezTo>
                    <a:pt x="1115" y="1177"/>
                    <a:pt x="1089" y="1176"/>
                    <a:pt x="1076" y="1162"/>
                  </a:cubicBezTo>
                  <a:cubicBezTo>
                    <a:pt x="1057" y="1222"/>
                    <a:pt x="1046" y="1272"/>
                    <a:pt x="1040" y="1336"/>
                  </a:cubicBezTo>
                  <a:close/>
                  <a:moveTo>
                    <a:pt x="911" y="1277"/>
                  </a:moveTo>
                  <a:cubicBezTo>
                    <a:pt x="916" y="1288"/>
                    <a:pt x="914" y="1294"/>
                    <a:pt x="922" y="1300"/>
                  </a:cubicBezTo>
                  <a:cubicBezTo>
                    <a:pt x="919" y="1289"/>
                    <a:pt x="922" y="1277"/>
                    <a:pt x="916" y="1274"/>
                  </a:cubicBezTo>
                  <a:cubicBezTo>
                    <a:pt x="915" y="1276"/>
                    <a:pt x="914" y="1277"/>
                    <a:pt x="911" y="1277"/>
                  </a:cubicBezTo>
                  <a:close/>
                  <a:moveTo>
                    <a:pt x="803" y="1437"/>
                  </a:moveTo>
                  <a:cubicBezTo>
                    <a:pt x="889" y="1451"/>
                    <a:pt x="951" y="1459"/>
                    <a:pt x="1030" y="1430"/>
                  </a:cubicBezTo>
                  <a:cubicBezTo>
                    <a:pt x="1072" y="1435"/>
                    <a:pt x="1079" y="1419"/>
                    <a:pt x="1104" y="1407"/>
                  </a:cubicBezTo>
                  <a:cubicBezTo>
                    <a:pt x="1101" y="1373"/>
                    <a:pt x="1115" y="1355"/>
                    <a:pt x="1118" y="1325"/>
                  </a:cubicBezTo>
                  <a:cubicBezTo>
                    <a:pt x="1072" y="1366"/>
                    <a:pt x="996" y="1352"/>
                    <a:pt x="925" y="1359"/>
                  </a:cubicBezTo>
                  <a:cubicBezTo>
                    <a:pt x="887" y="1363"/>
                    <a:pt x="811" y="1356"/>
                    <a:pt x="785" y="1339"/>
                  </a:cubicBezTo>
                  <a:cubicBezTo>
                    <a:pt x="793" y="1374"/>
                    <a:pt x="796" y="1404"/>
                    <a:pt x="803" y="1437"/>
                  </a:cubicBezTo>
                  <a:close/>
                  <a:moveTo>
                    <a:pt x="1067" y="1453"/>
                  </a:moveTo>
                  <a:cubicBezTo>
                    <a:pt x="1071" y="1475"/>
                    <a:pt x="1071" y="1487"/>
                    <a:pt x="1072" y="1511"/>
                  </a:cubicBezTo>
                  <a:cubicBezTo>
                    <a:pt x="1084" y="1513"/>
                    <a:pt x="1086" y="1504"/>
                    <a:pt x="1097" y="1504"/>
                  </a:cubicBezTo>
                  <a:cubicBezTo>
                    <a:pt x="1096" y="1472"/>
                    <a:pt x="1107" y="1459"/>
                    <a:pt x="1102" y="1435"/>
                  </a:cubicBezTo>
                  <a:cubicBezTo>
                    <a:pt x="1092" y="1443"/>
                    <a:pt x="1074" y="1442"/>
                    <a:pt x="1067" y="1453"/>
                  </a:cubicBezTo>
                  <a:close/>
                  <a:moveTo>
                    <a:pt x="1042" y="1525"/>
                  </a:moveTo>
                  <a:cubicBezTo>
                    <a:pt x="1044" y="1522"/>
                    <a:pt x="1046" y="1524"/>
                    <a:pt x="1053" y="1522"/>
                  </a:cubicBezTo>
                  <a:cubicBezTo>
                    <a:pt x="1057" y="1501"/>
                    <a:pt x="1061" y="1460"/>
                    <a:pt x="1042" y="1453"/>
                  </a:cubicBezTo>
                  <a:cubicBezTo>
                    <a:pt x="1036" y="1471"/>
                    <a:pt x="1039" y="1500"/>
                    <a:pt x="1042" y="1525"/>
                  </a:cubicBezTo>
                  <a:close/>
                  <a:moveTo>
                    <a:pt x="805" y="1458"/>
                  </a:moveTo>
                  <a:cubicBezTo>
                    <a:pt x="808" y="1484"/>
                    <a:pt x="815" y="1503"/>
                    <a:pt x="817" y="1529"/>
                  </a:cubicBezTo>
                  <a:cubicBezTo>
                    <a:pt x="825" y="1529"/>
                    <a:pt x="832" y="1538"/>
                    <a:pt x="837" y="1534"/>
                  </a:cubicBezTo>
                  <a:cubicBezTo>
                    <a:pt x="842" y="1514"/>
                    <a:pt x="836" y="1494"/>
                    <a:pt x="835" y="1465"/>
                  </a:cubicBezTo>
                  <a:cubicBezTo>
                    <a:pt x="823" y="1459"/>
                    <a:pt x="818" y="1457"/>
                    <a:pt x="805" y="1458"/>
                  </a:cubicBezTo>
                  <a:close/>
                  <a:moveTo>
                    <a:pt x="973" y="1470"/>
                  </a:moveTo>
                  <a:cubicBezTo>
                    <a:pt x="972" y="1497"/>
                    <a:pt x="969" y="1517"/>
                    <a:pt x="975" y="1545"/>
                  </a:cubicBezTo>
                  <a:cubicBezTo>
                    <a:pt x="991" y="1540"/>
                    <a:pt x="1012" y="1541"/>
                    <a:pt x="1023" y="1532"/>
                  </a:cubicBezTo>
                  <a:cubicBezTo>
                    <a:pt x="1026" y="1503"/>
                    <a:pt x="1024" y="1489"/>
                    <a:pt x="1019" y="1460"/>
                  </a:cubicBezTo>
                  <a:cubicBezTo>
                    <a:pt x="1005" y="1458"/>
                    <a:pt x="988" y="1466"/>
                    <a:pt x="973" y="1470"/>
                  </a:cubicBezTo>
                  <a:close/>
                  <a:moveTo>
                    <a:pt x="854" y="1541"/>
                  </a:moveTo>
                  <a:cubicBezTo>
                    <a:pt x="876" y="1546"/>
                    <a:pt x="890" y="1545"/>
                    <a:pt x="916" y="1548"/>
                  </a:cubicBezTo>
                  <a:cubicBezTo>
                    <a:pt x="915" y="1523"/>
                    <a:pt x="921" y="1496"/>
                    <a:pt x="913" y="1472"/>
                  </a:cubicBezTo>
                  <a:cubicBezTo>
                    <a:pt x="894" y="1468"/>
                    <a:pt x="867" y="1468"/>
                    <a:pt x="854" y="1465"/>
                  </a:cubicBezTo>
                  <a:cubicBezTo>
                    <a:pt x="855" y="1482"/>
                    <a:pt x="852" y="1524"/>
                    <a:pt x="854" y="1541"/>
                  </a:cubicBezTo>
                  <a:close/>
                  <a:moveTo>
                    <a:pt x="936" y="1470"/>
                  </a:moveTo>
                  <a:cubicBezTo>
                    <a:pt x="929" y="1493"/>
                    <a:pt x="932" y="1521"/>
                    <a:pt x="934" y="1550"/>
                  </a:cubicBezTo>
                  <a:cubicBezTo>
                    <a:pt x="942" y="1549"/>
                    <a:pt x="954" y="1552"/>
                    <a:pt x="959" y="1548"/>
                  </a:cubicBezTo>
                  <a:cubicBezTo>
                    <a:pt x="955" y="1526"/>
                    <a:pt x="961" y="1496"/>
                    <a:pt x="952" y="1470"/>
                  </a:cubicBezTo>
                  <a:cubicBezTo>
                    <a:pt x="947" y="1470"/>
                    <a:pt x="942" y="1470"/>
                    <a:pt x="936" y="1470"/>
                  </a:cubicBezTo>
                  <a:close/>
                  <a:moveTo>
                    <a:pt x="1026" y="1561"/>
                  </a:moveTo>
                  <a:cubicBezTo>
                    <a:pt x="1021" y="1560"/>
                    <a:pt x="1022" y="1555"/>
                    <a:pt x="1014" y="1557"/>
                  </a:cubicBezTo>
                  <a:cubicBezTo>
                    <a:pt x="959" y="1579"/>
                    <a:pt x="886" y="1572"/>
                    <a:pt x="821" y="1552"/>
                  </a:cubicBezTo>
                  <a:cubicBezTo>
                    <a:pt x="829" y="1584"/>
                    <a:pt x="834" y="1634"/>
                    <a:pt x="842" y="1669"/>
                  </a:cubicBezTo>
                  <a:cubicBezTo>
                    <a:pt x="848" y="1675"/>
                    <a:pt x="854" y="1680"/>
                    <a:pt x="860" y="1685"/>
                  </a:cubicBezTo>
                  <a:cubicBezTo>
                    <a:pt x="877" y="1683"/>
                    <a:pt x="893" y="1698"/>
                    <a:pt x="911" y="1699"/>
                  </a:cubicBezTo>
                  <a:cubicBezTo>
                    <a:pt x="923" y="1700"/>
                    <a:pt x="935" y="1692"/>
                    <a:pt x="948" y="1692"/>
                  </a:cubicBezTo>
                  <a:cubicBezTo>
                    <a:pt x="987" y="1692"/>
                    <a:pt x="1031" y="1702"/>
                    <a:pt x="1065" y="1679"/>
                  </a:cubicBezTo>
                  <a:cubicBezTo>
                    <a:pt x="1088" y="1638"/>
                    <a:pt x="1091" y="1567"/>
                    <a:pt x="1090" y="1527"/>
                  </a:cubicBezTo>
                  <a:cubicBezTo>
                    <a:pt x="1071" y="1541"/>
                    <a:pt x="1041" y="1544"/>
                    <a:pt x="1026" y="1561"/>
                  </a:cubicBezTo>
                  <a:close/>
                  <a:moveTo>
                    <a:pt x="481" y="1534"/>
                  </a:moveTo>
                  <a:cubicBezTo>
                    <a:pt x="493" y="1554"/>
                    <a:pt x="500" y="1597"/>
                    <a:pt x="452" y="1600"/>
                  </a:cubicBezTo>
                  <a:cubicBezTo>
                    <a:pt x="442" y="1593"/>
                    <a:pt x="437" y="1594"/>
                    <a:pt x="424" y="1598"/>
                  </a:cubicBezTo>
                  <a:cubicBezTo>
                    <a:pt x="417" y="1581"/>
                    <a:pt x="419" y="1554"/>
                    <a:pt x="403" y="1552"/>
                  </a:cubicBezTo>
                  <a:cubicBezTo>
                    <a:pt x="390" y="1566"/>
                    <a:pt x="340" y="1581"/>
                    <a:pt x="360" y="1610"/>
                  </a:cubicBezTo>
                  <a:cubicBezTo>
                    <a:pt x="442" y="1626"/>
                    <a:pt x="562" y="1633"/>
                    <a:pt x="658" y="1610"/>
                  </a:cubicBezTo>
                  <a:cubicBezTo>
                    <a:pt x="657" y="1602"/>
                    <a:pt x="665" y="1604"/>
                    <a:pt x="663" y="1596"/>
                  </a:cubicBezTo>
                  <a:cubicBezTo>
                    <a:pt x="653" y="1575"/>
                    <a:pt x="629" y="1554"/>
                    <a:pt x="612" y="1555"/>
                  </a:cubicBezTo>
                  <a:cubicBezTo>
                    <a:pt x="641" y="1578"/>
                    <a:pt x="584" y="1605"/>
                    <a:pt x="557" y="1596"/>
                  </a:cubicBezTo>
                  <a:cubicBezTo>
                    <a:pt x="537" y="1589"/>
                    <a:pt x="531" y="1568"/>
                    <a:pt x="534" y="1548"/>
                  </a:cubicBezTo>
                  <a:cubicBezTo>
                    <a:pt x="529" y="1545"/>
                    <a:pt x="528" y="1537"/>
                    <a:pt x="525" y="1532"/>
                  </a:cubicBezTo>
                  <a:cubicBezTo>
                    <a:pt x="512" y="1536"/>
                    <a:pt x="502" y="1528"/>
                    <a:pt x="481" y="1534"/>
                  </a:cubicBezTo>
                  <a:close/>
                  <a:moveTo>
                    <a:pt x="686" y="1607"/>
                  </a:moveTo>
                  <a:cubicBezTo>
                    <a:pt x="679" y="1617"/>
                    <a:pt x="668" y="1626"/>
                    <a:pt x="658" y="1630"/>
                  </a:cubicBezTo>
                  <a:cubicBezTo>
                    <a:pt x="582" y="1662"/>
                    <a:pt x="481" y="1632"/>
                    <a:pt x="385" y="1642"/>
                  </a:cubicBezTo>
                  <a:cubicBezTo>
                    <a:pt x="378" y="1635"/>
                    <a:pt x="358" y="1633"/>
                    <a:pt x="344" y="1630"/>
                  </a:cubicBezTo>
                  <a:cubicBezTo>
                    <a:pt x="339" y="1642"/>
                    <a:pt x="336" y="1655"/>
                    <a:pt x="334" y="1669"/>
                  </a:cubicBezTo>
                  <a:cubicBezTo>
                    <a:pt x="361" y="1696"/>
                    <a:pt x="432" y="1706"/>
                    <a:pt x="500" y="1715"/>
                  </a:cubicBezTo>
                  <a:cubicBezTo>
                    <a:pt x="540" y="1721"/>
                    <a:pt x="564" y="1718"/>
                    <a:pt x="605" y="1711"/>
                  </a:cubicBezTo>
                  <a:cubicBezTo>
                    <a:pt x="629" y="1706"/>
                    <a:pt x="696" y="1690"/>
                    <a:pt x="704" y="1674"/>
                  </a:cubicBezTo>
                  <a:cubicBezTo>
                    <a:pt x="714" y="1652"/>
                    <a:pt x="696" y="1625"/>
                    <a:pt x="693" y="1607"/>
                  </a:cubicBezTo>
                  <a:cubicBezTo>
                    <a:pt x="690" y="1607"/>
                    <a:pt x="688" y="1607"/>
                    <a:pt x="686" y="1607"/>
                  </a:cubicBezTo>
                  <a:close/>
                  <a:moveTo>
                    <a:pt x="261" y="1662"/>
                  </a:moveTo>
                  <a:cubicBezTo>
                    <a:pt x="229" y="1676"/>
                    <a:pt x="207" y="1688"/>
                    <a:pt x="178" y="1704"/>
                  </a:cubicBezTo>
                  <a:cubicBezTo>
                    <a:pt x="137" y="1727"/>
                    <a:pt x="116" y="1739"/>
                    <a:pt x="84" y="1773"/>
                  </a:cubicBezTo>
                  <a:cubicBezTo>
                    <a:pt x="70" y="1787"/>
                    <a:pt x="45" y="1813"/>
                    <a:pt x="47" y="1830"/>
                  </a:cubicBezTo>
                  <a:cubicBezTo>
                    <a:pt x="51" y="1857"/>
                    <a:pt x="107" y="1874"/>
                    <a:pt x="130" y="1883"/>
                  </a:cubicBezTo>
                  <a:cubicBezTo>
                    <a:pt x="205" y="1912"/>
                    <a:pt x="288" y="1931"/>
                    <a:pt x="376" y="1940"/>
                  </a:cubicBezTo>
                  <a:cubicBezTo>
                    <a:pt x="450" y="1948"/>
                    <a:pt x="484" y="1935"/>
                    <a:pt x="555" y="1936"/>
                  </a:cubicBezTo>
                  <a:cubicBezTo>
                    <a:pt x="600" y="1936"/>
                    <a:pt x="638" y="1933"/>
                    <a:pt x="681" y="1927"/>
                  </a:cubicBezTo>
                  <a:cubicBezTo>
                    <a:pt x="760" y="1915"/>
                    <a:pt x="822" y="1904"/>
                    <a:pt x="883" y="1878"/>
                  </a:cubicBezTo>
                  <a:cubicBezTo>
                    <a:pt x="919" y="1864"/>
                    <a:pt x="953" y="1847"/>
                    <a:pt x="975" y="1823"/>
                  </a:cubicBezTo>
                  <a:cubicBezTo>
                    <a:pt x="941" y="1751"/>
                    <a:pt x="866" y="1720"/>
                    <a:pt x="808" y="1672"/>
                  </a:cubicBezTo>
                  <a:cubicBezTo>
                    <a:pt x="780" y="1669"/>
                    <a:pt x="762" y="1656"/>
                    <a:pt x="734" y="1653"/>
                  </a:cubicBezTo>
                  <a:cubicBezTo>
                    <a:pt x="731" y="1660"/>
                    <a:pt x="734" y="1668"/>
                    <a:pt x="736" y="1679"/>
                  </a:cubicBezTo>
                  <a:cubicBezTo>
                    <a:pt x="695" y="1707"/>
                    <a:pt x="639" y="1727"/>
                    <a:pt x="580" y="1734"/>
                  </a:cubicBezTo>
                  <a:cubicBezTo>
                    <a:pt x="537" y="1739"/>
                    <a:pt x="498" y="1730"/>
                    <a:pt x="463" y="1727"/>
                  </a:cubicBezTo>
                  <a:cubicBezTo>
                    <a:pt x="401" y="1721"/>
                    <a:pt x="349" y="1721"/>
                    <a:pt x="311" y="1688"/>
                  </a:cubicBezTo>
                  <a:cubicBezTo>
                    <a:pt x="309" y="1681"/>
                    <a:pt x="325" y="1654"/>
                    <a:pt x="311" y="1644"/>
                  </a:cubicBezTo>
                  <a:cubicBezTo>
                    <a:pt x="301" y="1650"/>
                    <a:pt x="280" y="1654"/>
                    <a:pt x="261" y="166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292800" y="304200"/>
            <a:ext cx="11606400" cy="6249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" name="组合 8"/>
          <p:cNvGrpSpPr/>
          <p:nvPr userDrawn="1">
            <p:custDataLst>
              <p:tags r:id="rId3"/>
            </p:custDataLst>
          </p:nvPr>
        </p:nvGrpSpPr>
        <p:grpSpPr>
          <a:xfrm>
            <a:off x="139459" y="248748"/>
            <a:ext cx="2397999" cy="1869302"/>
            <a:chOff x="604204" y="2264710"/>
            <a:chExt cx="3706056" cy="2888967"/>
          </a:xfrm>
        </p:grpSpPr>
        <p:sp>
          <p:nvSpPr>
            <p:cNvPr id="10" name="Freeform 169"/>
            <p:cNvSpPr>
              <a:spLocks noEditPoints="1"/>
            </p:cNvSpPr>
            <p:nvPr>
              <p:custDataLst>
                <p:tags r:id="rId4"/>
              </p:custDataLst>
            </p:nvPr>
          </p:nvSpPr>
          <p:spPr bwMode="auto">
            <a:xfrm>
              <a:off x="2064461" y="3390794"/>
              <a:ext cx="2245799" cy="1759284"/>
            </a:xfrm>
            <a:custGeom>
              <a:avLst/>
              <a:gdLst>
                <a:gd name="T0" fmla="*/ 1219 w 1692"/>
                <a:gd name="T1" fmla="*/ 7 h 1199"/>
                <a:gd name="T2" fmla="*/ 1405 w 1692"/>
                <a:gd name="T3" fmla="*/ 349 h 1199"/>
                <a:gd name="T4" fmla="*/ 1573 w 1692"/>
                <a:gd name="T5" fmla="*/ 705 h 1199"/>
                <a:gd name="T6" fmla="*/ 1692 w 1692"/>
                <a:gd name="T7" fmla="*/ 806 h 1199"/>
                <a:gd name="T8" fmla="*/ 1442 w 1692"/>
                <a:gd name="T9" fmla="*/ 1199 h 1199"/>
                <a:gd name="T10" fmla="*/ 746 w 1692"/>
                <a:gd name="T11" fmla="*/ 1179 h 1199"/>
                <a:gd name="T12" fmla="*/ 197 w 1692"/>
                <a:gd name="T13" fmla="*/ 1153 h 1199"/>
                <a:gd name="T14" fmla="*/ 59 w 1692"/>
                <a:gd name="T15" fmla="*/ 1084 h 1199"/>
                <a:gd name="T16" fmla="*/ 91 w 1692"/>
                <a:gd name="T17" fmla="*/ 871 h 1199"/>
                <a:gd name="T18" fmla="*/ 411 w 1692"/>
                <a:gd name="T19" fmla="*/ 602 h 1199"/>
                <a:gd name="T20" fmla="*/ 962 w 1692"/>
                <a:gd name="T21" fmla="*/ 666 h 1199"/>
                <a:gd name="T22" fmla="*/ 1006 w 1692"/>
                <a:gd name="T23" fmla="*/ 225 h 1199"/>
                <a:gd name="T24" fmla="*/ 1173 w 1692"/>
                <a:gd name="T25" fmla="*/ 280 h 1199"/>
                <a:gd name="T26" fmla="*/ 1479 w 1692"/>
                <a:gd name="T27" fmla="*/ 1071 h 1199"/>
                <a:gd name="T28" fmla="*/ 1277 w 1692"/>
                <a:gd name="T29" fmla="*/ 1137 h 1199"/>
                <a:gd name="T30" fmla="*/ 1238 w 1692"/>
                <a:gd name="T31" fmla="*/ 1169 h 1199"/>
                <a:gd name="T32" fmla="*/ 1506 w 1692"/>
                <a:gd name="T33" fmla="*/ 1073 h 1199"/>
                <a:gd name="T34" fmla="*/ 1164 w 1692"/>
                <a:gd name="T35" fmla="*/ 113 h 1199"/>
                <a:gd name="T36" fmla="*/ 1224 w 1692"/>
                <a:gd name="T37" fmla="*/ 223 h 1199"/>
                <a:gd name="T38" fmla="*/ 1192 w 1692"/>
                <a:gd name="T39" fmla="*/ 81 h 1199"/>
                <a:gd name="T40" fmla="*/ 1274 w 1692"/>
                <a:gd name="T41" fmla="*/ 189 h 1199"/>
                <a:gd name="T42" fmla="*/ 1201 w 1692"/>
                <a:gd name="T43" fmla="*/ 35 h 1199"/>
                <a:gd name="T44" fmla="*/ 1040 w 1692"/>
                <a:gd name="T45" fmla="*/ 214 h 1199"/>
                <a:gd name="T46" fmla="*/ 1054 w 1692"/>
                <a:gd name="T47" fmla="*/ 177 h 1199"/>
                <a:gd name="T48" fmla="*/ 1323 w 1692"/>
                <a:gd name="T49" fmla="*/ 326 h 1199"/>
                <a:gd name="T50" fmla="*/ 1146 w 1692"/>
                <a:gd name="T51" fmla="*/ 359 h 1199"/>
                <a:gd name="T52" fmla="*/ 1003 w 1692"/>
                <a:gd name="T53" fmla="*/ 664 h 1199"/>
                <a:gd name="T54" fmla="*/ 1196 w 1692"/>
                <a:gd name="T55" fmla="*/ 352 h 1199"/>
                <a:gd name="T56" fmla="*/ 1495 w 1692"/>
                <a:gd name="T57" fmla="*/ 618 h 1199"/>
                <a:gd name="T58" fmla="*/ 875 w 1692"/>
                <a:gd name="T59" fmla="*/ 857 h 1199"/>
                <a:gd name="T60" fmla="*/ 1350 w 1692"/>
                <a:gd name="T61" fmla="*/ 997 h 1199"/>
                <a:gd name="T62" fmla="*/ 654 w 1692"/>
                <a:gd name="T63" fmla="*/ 623 h 1199"/>
                <a:gd name="T64" fmla="*/ 273 w 1692"/>
                <a:gd name="T65" fmla="*/ 602 h 1199"/>
                <a:gd name="T66" fmla="*/ 135 w 1692"/>
                <a:gd name="T67" fmla="*/ 834 h 1199"/>
                <a:gd name="T68" fmla="*/ 144 w 1692"/>
                <a:gd name="T69" fmla="*/ 960 h 1199"/>
                <a:gd name="T70" fmla="*/ 914 w 1692"/>
                <a:gd name="T71" fmla="*/ 772 h 1199"/>
                <a:gd name="T72" fmla="*/ 1405 w 1692"/>
                <a:gd name="T73" fmla="*/ 1032 h 1199"/>
                <a:gd name="T74" fmla="*/ 1578 w 1692"/>
                <a:gd name="T75" fmla="*/ 800 h 1199"/>
                <a:gd name="T76" fmla="*/ 1437 w 1692"/>
                <a:gd name="T77" fmla="*/ 1075 h 1199"/>
                <a:gd name="T78" fmla="*/ 1578 w 1692"/>
                <a:gd name="T79" fmla="*/ 800 h 1199"/>
                <a:gd name="T80" fmla="*/ 133 w 1692"/>
                <a:gd name="T81" fmla="*/ 970 h 1199"/>
                <a:gd name="T82" fmla="*/ 1235 w 1692"/>
                <a:gd name="T83" fmla="*/ 993 h 1199"/>
                <a:gd name="T84" fmla="*/ 1235 w 1692"/>
                <a:gd name="T85" fmla="*/ 993 h 1199"/>
                <a:gd name="T86" fmla="*/ 165 w 1692"/>
                <a:gd name="T87" fmla="*/ 1068 h 1199"/>
                <a:gd name="T88" fmla="*/ 512 w 1692"/>
                <a:gd name="T89" fmla="*/ 1091 h 1199"/>
                <a:gd name="T90" fmla="*/ 452 w 1692"/>
                <a:gd name="T91" fmla="*/ 1041 h 1199"/>
                <a:gd name="T92" fmla="*/ 1224 w 1692"/>
                <a:gd name="T93" fmla="*/ 1029 h 1199"/>
                <a:gd name="T94" fmla="*/ 951 w 1692"/>
                <a:gd name="T95" fmla="*/ 1043 h 1199"/>
                <a:gd name="T96" fmla="*/ 1412 w 1692"/>
                <a:gd name="T97" fmla="*/ 1119 h 1199"/>
                <a:gd name="T98" fmla="*/ 1410 w 1692"/>
                <a:gd name="T99" fmla="*/ 1068 h 1199"/>
                <a:gd name="T100" fmla="*/ 755 w 1692"/>
                <a:gd name="T101" fmla="*/ 1073 h 1199"/>
                <a:gd name="T102" fmla="*/ 682 w 1692"/>
                <a:gd name="T103" fmla="*/ 1100 h 1199"/>
                <a:gd name="T104" fmla="*/ 553 w 1692"/>
                <a:gd name="T105" fmla="*/ 1096 h 1199"/>
                <a:gd name="T106" fmla="*/ 319 w 1692"/>
                <a:gd name="T107" fmla="*/ 1112 h 1199"/>
                <a:gd name="T108" fmla="*/ 362 w 1692"/>
                <a:gd name="T109" fmla="*/ 1140 h 1199"/>
                <a:gd name="T110" fmla="*/ 712 w 1692"/>
                <a:gd name="T111" fmla="*/ 1126 h 1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692" h="1199">
                  <a:moveTo>
                    <a:pt x="1173" y="280"/>
                  </a:moveTo>
                  <a:cubicBezTo>
                    <a:pt x="1178" y="256"/>
                    <a:pt x="1155" y="232"/>
                    <a:pt x="1148" y="202"/>
                  </a:cubicBezTo>
                  <a:cubicBezTo>
                    <a:pt x="1130" y="126"/>
                    <a:pt x="1166" y="46"/>
                    <a:pt x="1203" y="3"/>
                  </a:cubicBezTo>
                  <a:cubicBezTo>
                    <a:pt x="1213" y="0"/>
                    <a:pt x="1212" y="7"/>
                    <a:pt x="1219" y="7"/>
                  </a:cubicBezTo>
                  <a:cubicBezTo>
                    <a:pt x="1224" y="12"/>
                    <a:pt x="1217" y="17"/>
                    <a:pt x="1219" y="26"/>
                  </a:cubicBezTo>
                  <a:cubicBezTo>
                    <a:pt x="1236" y="54"/>
                    <a:pt x="1274" y="71"/>
                    <a:pt x="1290" y="101"/>
                  </a:cubicBezTo>
                  <a:cubicBezTo>
                    <a:pt x="1331" y="178"/>
                    <a:pt x="1290" y="252"/>
                    <a:pt x="1240" y="310"/>
                  </a:cubicBezTo>
                  <a:cubicBezTo>
                    <a:pt x="1301" y="304"/>
                    <a:pt x="1363" y="314"/>
                    <a:pt x="1405" y="349"/>
                  </a:cubicBezTo>
                  <a:cubicBezTo>
                    <a:pt x="1469" y="403"/>
                    <a:pt x="1472" y="496"/>
                    <a:pt x="1437" y="584"/>
                  </a:cubicBezTo>
                  <a:cubicBezTo>
                    <a:pt x="1504" y="602"/>
                    <a:pt x="1581" y="611"/>
                    <a:pt x="1637" y="627"/>
                  </a:cubicBezTo>
                  <a:cubicBezTo>
                    <a:pt x="1633" y="645"/>
                    <a:pt x="1616" y="654"/>
                    <a:pt x="1605" y="666"/>
                  </a:cubicBezTo>
                  <a:cubicBezTo>
                    <a:pt x="1594" y="679"/>
                    <a:pt x="1586" y="694"/>
                    <a:pt x="1573" y="705"/>
                  </a:cubicBezTo>
                  <a:cubicBezTo>
                    <a:pt x="1590" y="719"/>
                    <a:pt x="1614" y="712"/>
                    <a:pt x="1630" y="724"/>
                  </a:cubicBezTo>
                  <a:cubicBezTo>
                    <a:pt x="1631" y="738"/>
                    <a:pt x="1623" y="757"/>
                    <a:pt x="1623" y="777"/>
                  </a:cubicBezTo>
                  <a:cubicBezTo>
                    <a:pt x="1636" y="774"/>
                    <a:pt x="1646" y="792"/>
                    <a:pt x="1660" y="797"/>
                  </a:cubicBezTo>
                  <a:cubicBezTo>
                    <a:pt x="1672" y="802"/>
                    <a:pt x="1688" y="795"/>
                    <a:pt x="1692" y="806"/>
                  </a:cubicBezTo>
                  <a:cubicBezTo>
                    <a:pt x="1689" y="835"/>
                    <a:pt x="1650" y="861"/>
                    <a:pt x="1646" y="889"/>
                  </a:cubicBezTo>
                  <a:cubicBezTo>
                    <a:pt x="1591" y="979"/>
                    <a:pt x="1520" y="1066"/>
                    <a:pt x="1486" y="1169"/>
                  </a:cubicBezTo>
                  <a:cubicBezTo>
                    <a:pt x="1475" y="1172"/>
                    <a:pt x="1476" y="1185"/>
                    <a:pt x="1467" y="1190"/>
                  </a:cubicBezTo>
                  <a:cubicBezTo>
                    <a:pt x="1459" y="1196"/>
                    <a:pt x="1449" y="1192"/>
                    <a:pt x="1442" y="1199"/>
                  </a:cubicBezTo>
                  <a:cubicBezTo>
                    <a:pt x="1375" y="1174"/>
                    <a:pt x="1303" y="1193"/>
                    <a:pt x="1212" y="1188"/>
                  </a:cubicBezTo>
                  <a:cubicBezTo>
                    <a:pt x="1133" y="1183"/>
                    <a:pt x="1055" y="1193"/>
                    <a:pt x="976" y="1188"/>
                  </a:cubicBezTo>
                  <a:cubicBezTo>
                    <a:pt x="936" y="1185"/>
                    <a:pt x="897" y="1180"/>
                    <a:pt x="861" y="1179"/>
                  </a:cubicBezTo>
                  <a:cubicBezTo>
                    <a:pt x="816" y="1177"/>
                    <a:pt x="775" y="1162"/>
                    <a:pt x="746" y="1179"/>
                  </a:cubicBezTo>
                  <a:cubicBezTo>
                    <a:pt x="726" y="1171"/>
                    <a:pt x="705" y="1176"/>
                    <a:pt x="686" y="1174"/>
                  </a:cubicBezTo>
                  <a:cubicBezTo>
                    <a:pt x="664" y="1172"/>
                    <a:pt x="641" y="1164"/>
                    <a:pt x="615" y="1162"/>
                  </a:cubicBezTo>
                  <a:cubicBezTo>
                    <a:pt x="588" y="1161"/>
                    <a:pt x="559" y="1163"/>
                    <a:pt x="530" y="1162"/>
                  </a:cubicBezTo>
                  <a:cubicBezTo>
                    <a:pt x="410" y="1161"/>
                    <a:pt x="311" y="1154"/>
                    <a:pt x="197" y="1153"/>
                  </a:cubicBezTo>
                  <a:cubicBezTo>
                    <a:pt x="188" y="1153"/>
                    <a:pt x="177" y="1149"/>
                    <a:pt x="167" y="1149"/>
                  </a:cubicBezTo>
                  <a:cubicBezTo>
                    <a:pt x="130" y="1149"/>
                    <a:pt x="93" y="1158"/>
                    <a:pt x="55" y="1160"/>
                  </a:cubicBezTo>
                  <a:cubicBezTo>
                    <a:pt x="29" y="1161"/>
                    <a:pt x="13" y="1163"/>
                    <a:pt x="0" y="1144"/>
                  </a:cubicBezTo>
                  <a:cubicBezTo>
                    <a:pt x="11" y="1113"/>
                    <a:pt x="26" y="1080"/>
                    <a:pt x="59" y="1084"/>
                  </a:cubicBezTo>
                  <a:cubicBezTo>
                    <a:pt x="59" y="1066"/>
                    <a:pt x="67" y="1057"/>
                    <a:pt x="75" y="1048"/>
                  </a:cubicBezTo>
                  <a:cubicBezTo>
                    <a:pt x="18" y="1032"/>
                    <a:pt x="90" y="986"/>
                    <a:pt x="112" y="967"/>
                  </a:cubicBezTo>
                  <a:cubicBezTo>
                    <a:pt x="102" y="946"/>
                    <a:pt x="46" y="941"/>
                    <a:pt x="46" y="924"/>
                  </a:cubicBezTo>
                  <a:cubicBezTo>
                    <a:pt x="45" y="906"/>
                    <a:pt x="78" y="886"/>
                    <a:pt x="91" y="871"/>
                  </a:cubicBezTo>
                  <a:cubicBezTo>
                    <a:pt x="109" y="851"/>
                    <a:pt x="123" y="834"/>
                    <a:pt x="128" y="811"/>
                  </a:cubicBezTo>
                  <a:cubicBezTo>
                    <a:pt x="179" y="737"/>
                    <a:pt x="232" y="665"/>
                    <a:pt x="266" y="574"/>
                  </a:cubicBezTo>
                  <a:cubicBezTo>
                    <a:pt x="282" y="574"/>
                    <a:pt x="290" y="579"/>
                    <a:pt x="300" y="588"/>
                  </a:cubicBezTo>
                  <a:cubicBezTo>
                    <a:pt x="337" y="595"/>
                    <a:pt x="372" y="603"/>
                    <a:pt x="411" y="602"/>
                  </a:cubicBezTo>
                  <a:cubicBezTo>
                    <a:pt x="541" y="598"/>
                    <a:pt x="673" y="583"/>
                    <a:pt x="781" y="627"/>
                  </a:cubicBezTo>
                  <a:cubicBezTo>
                    <a:pt x="842" y="653"/>
                    <a:pt x="903" y="681"/>
                    <a:pt x="928" y="747"/>
                  </a:cubicBezTo>
                  <a:cubicBezTo>
                    <a:pt x="946" y="725"/>
                    <a:pt x="970" y="708"/>
                    <a:pt x="985" y="682"/>
                  </a:cubicBezTo>
                  <a:cubicBezTo>
                    <a:pt x="980" y="674"/>
                    <a:pt x="970" y="671"/>
                    <a:pt x="962" y="666"/>
                  </a:cubicBezTo>
                  <a:cubicBezTo>
                    <a:pt x="951" y="644"/>
                    <a:pt x="931" y="630"/>
                    <a:pt x="918" y="607"/>
                  </a:cubicBezTo>
                  <a:cubicBezTo>
                    <a:pt x="880" y="534"/>
                    <a:pt x="886" y="418"/>
                    <a:pt x="955" y="359"/>
                  </a:cubicBezTo>
                  <a:cubicBezTo>
                    <a:pt x="991" y="328"/>
                    <a:pt x="1065" y="303"/>
                    <a:pt x="1127" y="329"/>
                  </a:cubicBezTo>
                  <a:cubicBezTo>
                    <a:pt x="1116" y="281"/>
                    <a:pt x="1057" y="241"/>
                    <a:pt x="1006" y="225"/>
                  </a:cubicBezTo>
                  <a:cubicBezTo>
                    <a:pt x="989" y="207"/>
                    <a:pt x="1002" y="179"/>
                    <a:pt x="1006" y="161"/>
                  </a:cubicBezTo>
                  <a:cubicBezTo>
                    <a:pt x="1021" y="155"/>
                    <a:pt x="1040" y="152"/>
                    <a:pt x="1054" y="156"/>
                  </a:cubicBezTo>
                  <a:cubicBezTo>
                    <a:pt x="1084" y="166"/>
                    <a:pt x="1146" y="224"/>
                    <a:pt x="1166" y="258"/>
                  </a:cubicBezTo>
                  <a:cubicBezTo>
                    <a:pt x="1171" y="265"/>
                    <a:pt x="1173" y="273"/>
                    <a:pt x="1173" y="280"/>
                  </a:cubicBezTo>
                  <a:close/>
                  <a:moveTo>
                    <a:pt x="1619" y="804"/>
                  </a:moveTo>
                  <a:cubicBezTo>
                    <a:pt x="1616" y="815"/>
                    <a:pt x="1630" y="816"/>
                    <a:pt x="1630" y="829"/>
                  </a:cubicBezTo>
                  <a:cubicBezTo>
                    <a:pt x="1631" y="838"/>
                    <a:pt x="1623" y="843"/>
                    <a:pt x="1621" y="852"/>
                  </a:cubicBezTo>
                  <a:cubicBezTo>
                    <a:pt x="1556" y="907"/>
                    <a:pt x="1522" y="994"/>
                    <a:pt x="1479" y="1071"/>
                  </a:cubicBezTo>
                  <a:cubicBezTo>
                    <a:pt x="1458" y="1084"/>
                    <a:pt x="1452" y="1111"/>
                    <a:pt x="1435" y="1128"/>
                  </a:cubicBezTo>
                  <a:cubicBezTo>
                    <a:pt x="1431" y="1140"/>
                    <a:pt x="1440" y="1127"/>
                    <a:pt x="1435" y="1140"/>
                  </a:cubicBezTo>
                  <a:cubicBezTo>
                    <a:pt x="1417" y="1156"/>
                    <a:pt x="1403" y="1144"/>
                    <a:pt x="1385" y="1142"/>
                  </a:cubicBezTo>
                  <a:cubicBezTo>
                    <a:pt x="1352" y="1139"/>
                    <a:pt x="1307" y="1139"/>
                    <a:pt x="1277" y="1137"/>
                  </a:cubicBezTo>
                  <a:cubicBezTo>
                    <a:pt x="1250" y="1135"/>
                    <a:pt x="1224" y="1126"/>
                    <a:pt x="1196" y="1123"/>
                  </a:cubicBezTo>
                  <a:cubicBezTo>
                    <a:pt x="1074" y="1113"/>
                    <a:pt x="924" y="1096"/>
                    <a:pt x="813" y="1112"/>
                  </a:cubicBezTo>
                  <a:cubicBezTo>
                    <a:pt x="808" y="1126"/>
                    <a:pt x="800" y="1148"/>
                    <a:pt x="806" y="1153"/>
                  </a:cubicBezTo>
                  <a:cubicBezTo>
                    <a:pt x="949" y="1170"/>
                    <a:pt x="1082" y="1168"/>
                    <a:pt x="1238" y="1169"/>
                  </a:cubicBezTo>
                  <a:cubicBezTo>
                    <a:pt x="1261" y="1170"/>
                    <a:pt x="1301" y="1163"/>
                    <a:pt x="1341" y="1165"/>
                  </a:cubicBezTo>
                  <a:cubicBezTo>
                    <a:pt x="1418" y="1169"/>
                    <a:pt x="1450" y="1182"/>
                    <a:pt x="1479" y="1128"/>
                  </a:cubicBezTo>
                  <a:cubicBezTo>
                    <a:pt x="1482" y="1123"/>
                    <a:pt x="1479" y="1118"/>
                    <a:pt x="1481" y="1112"/>
                  </a:cubicBezTo>
                  <a:cubicBezTo>
                    <a:pt x="1486" y="1100"/>
                    <a:pt x="1499" y="1087"/>
                    <a:pt x="1506" y="1073"/>
                  </a:cubicBezTo>
                  <a:cubicBezTo>
                    <a:pt x="1536" y="1020"/>
                    <a:pt x="1573" y="964"/>
                    <a:pt x="1603" y="917"/>
                  </a:cubicBezTo>
                  <a:cubicBezTo>
                    <a:pt x="1625" y="882"/>
                    <a:pt x="1642" y="851"/>
                    <a:pt x="1663" y="818"/>
                  </a:cubicBezTo>
                  <a:cubicBezTo>
                    <a:pt x="1651" y="816"/>
                    <a:pt x="1634" y="797"/>
                    <a:pt x="1619" y="804"/>
                  </a:cubicBezTo>
                  <a:close/>
                  <a:moveTo>
                    <a:pt x="1164" y="113"/>
                  </a:moveTo>
                  <a:cubicBezTo>
                    <a:pt x="1152" y="186"/>
                    <a:pt x="1187" y="238"/>
                    <a:pt x="1201" y="303"/>
                  </a:cubicBezTo>
                  <a:cubicBezTo>
                    <a:pt x="1208" y="286"/>
                    <a:pt x="1218" y="272"/>
                    <a:pt x="1222" y="251"/>
                  </a:cubicBezTo>
                  <a:cubicBezTo>
                    <a:pt x="1209" y="231"/>
                    <a:pt x="1176" y="219"/>
                    <a:pt x="1176" y="195"/>
                  </a:cubicBezTo>
                  <a:cubicBezTo>
                    <a:pt x="1194" y="203"/>
                    <a:pt x="1210" y="219"/>
                    <a:pt x="1224" y="223"/>
                  </a:cubicBezTo>
                  <a:cubicBezTo>
                    <a:pt x="1228" y="215"/>
                    <a:pt x="1222" y="203"/>
                    <a:pt x="1222" y="193"/>
                  </a:cubicBezTo>
                  <a:cubicBezTo>
                    <a:pt x="1198" y="190"/>
                    <a:pt x="1176" y="175"/>
                    <a:pt x="1178" y="154"/>
                  </a:cubicBezTo>
                  <a:cubicBezTo>
                    <a:pt x="1190" y="157"/>
                    <a:pt x="1195" y="175"/>
                    <a:pt x="1210" y="168"/>
                  </a:cubicBezTo>
                  <a:cubicBezTo>
                    <a:pt x="1215" y="143"/>
                    <a:pt x="1172" y="104"/>
                    <a:pt x="1192" y="81"/>
                  </a:cubicBezTo>
                  <a:cubicBezTo>
                    <a:pt x="1208" y="104"/>
                    <a:pt x="1212" y="128"/>
                    <a:pt x="1226" y="156"/>
                  </a:cubicBezTo>
                  <a:cubicBezTo>
                    <a:pt x="1241" y="142"/>
                    <a:pt x="1237" y="108"/>
                    <a:pt x="1261" y="101"/>
                  </a:cubicBezTo>
                  <a:cubicBezTo>
                    <a:pt x="1262" y="142"/>
                    <a:pt x="1223" y="174"/>
                    <a:pt x="1242" y="216"/>
                  </a:cubicBezTo>
                  <a:cubicBezTo>
                    <a:pt x="1259" y="213"/>
                    <a:pt x="1261" y="195"/>
                    <a:pt x="1274" y="189"/>
                  </a:cubicBezTo>
                  <a:cubicBezTo>
                    <a:pt x="1296" y="211"/>
                    <a:pt x="1254" y="232"/>
                    <a:pt x="1242" y="237"/>
                  </a:cubicBezTo>
                  <a:cubicBezTo>
                    <a:pt x="1242" y="255"/>
                    <a:pt x="1224" y="283"/>
                    <a:pt x="1224" y="301"/>
                  </a:cubicBezTo>
                  <a:cubicBezTo>
                    <a:pt x="1251" y="270"/>
                    <a:pt x="1288" y="228"/>
                    <a:pt x="1290" y="175"/>
                  </a:cubicBezTo>
                  <a:cubicBezTo>
                    <a:pt x="1293" y="107"/>
                    <a:pt x="1237" y="75"/>
                    <a:pt x="1201" y="35"/>
                  </a:cubicBezTo>
                  <a:cubicBezTo>
                    <a:pt x="1187" y="64"/>
                    <a:pt x="1170" y="79"/>
                    <a:pt x="1164" y="113"/>
                  </a:cubicBezTo>
                  <a:close/>
                  <a:moveTo>
                    <a:pt x="1054" y="177"/>
                  </a:moveTo>
                  <a:cubicBezTo>
                    <a:pt x="1027" y="172"/>
                    <a:pt x="1017" y="183"/>
                    <a:pt x="1017" y="205"/>
                  </a:cubicBezTo>
                  <a:cubicBezTo>
                    <a:pt x="1024" y="208"/>
                    <a:pt x="1027" y="216"/>
                    <a:pt x="1040" y="214"/>
                  </a:cubicBezTo>
                  <a:cubicBezTo>
                    <a:pt x="1065" y="235"/>
                    <a:pt x="1096" y="250"/>
                    <a:pt x="1118" y="274"/>
                  </a:cubicBezTo>
                  <a:cubicBezTo>
                    <a:pt x="1134" y="295"/>
                    <a:pt x="1143" y="322"/>
                    <a:pt x="1160" y="342"/>
                  </a:cubicBezTo>
                  <a:cubicBezTo>
                    <a:pt x="1159" y="354"/>
                    <a:pt x="1163" y="362"/>
                    <a:pt x="1169" y="368"/>
                  </a:cubicBezTo>
                  <a:cubicBezTo>
                    <a:pt x="1176" y="283"/>
                    <a:pt x="1119" y="212"/>
                    <a:pt x="1054" y="177"/>
                  </a:cubicBezTo>
                  <a:close/>
                  <a:moveTo>
                    <a:pt x="1440" y="439"/>
                  </a:moveTo>
                  <a:cubicBezTo>
                    <a:pt x="1439" y="433"/>
                    <a:pt x="1432" y="430"/>
                    <a:pt x="1431" y="425"/>
                  </a:cubicBezTo>
                  <a:cubicBezTo>
                    <a:pt x="1428" y="419"/>
                    <a:pt x="1431" y="412"/>
                    <a:pt x="1428" y="407"/>
                  </a:cubicBezTo>
                  <a:cubicBezTo>
                    <a:pt x="1410" y="371"/>
                    <a:pt x="1367" y="336"/>
                    <a:pt x="1323" y="326"/>
                  </a:cubicBezTo>
                  <a:cubicBezTo>
                    <a:pt x="1223" y="306"/>
                    <a:pt x="1185" y="467"/>
                    <a:pt x="1100" y="407"/>
                  </a:cubicBezTo>
                  <a:cubicBezTo>
                    <a:pt x="1099" y="390"/>
                    <a:pt x="1087" y="382"/>
                    <a:pt x="1097" y="370"/>
                  </a:cubicBezTo>
                  <a:cubicBezTo>
                    <a:pt x="1111" y="384"/>
                    <a:pt x="1122" y="413"/>
                    <a:pt x="1150" y="398"/>
                  </a:cubicBezTo>
                  <a:cubicBezTo>
                    <a:pt x="1157" y="380"/>
                    <a:pt x="1150" y="378"/>
                    <a:pt x="1146" y="359"/>
                  </a:cubicBezTo>
                  <a:cubicBezTo>
                    <a:pt x="1050" y="300"/>
                    <a:pt x="919" y="371"/>
                    <a:pt x="914" y="473"/>
                  </a:cubicBezTo>
                  <a:cubicBezTo>
                    <a:pt x="913" y="480"/>
                    <a:pt x="915" y="495"/>
                    <a:pt x="916" y="508"/>
                  </a:cubicBezTo>
                  <a:cubicBezTo>
                    <a:pt x="919" y="544"/>
                    <a:pt x="931" y="592"/>
                    <a:pt x="951" y="620"/>
                  </a:cubicBezTo>
                  <a:cubicBezTo>
                    <a:pt x="960" y="635"/>
                    <a:pt x="988" y="664"/>
                    <a:pt x="1003" y="664"/>
                  </a:cubicBezTo>
                  <a:cubicBezTo>
                    <a:pt x="1012" y="664"/>
                    <a:pt x="1028" y="651"/>
                    <a:pt x="1042" y="646"/>
                  </a:cubicBezTo>
                  <a:cubicBezTo>
                    <a:pt x="1155" y="602"/>
                    <a:pt x="1290" y="588"/>
                    <a:pt x="1419" y="584"/>
                  </a:cubicBezTo>
                  <a:cubicBezTo>
                    <a:pt x="1431" y="542"/>
                    <a:pt x="1451" y="498"/>
                    <a:pt x="1440" y="439"/>
                  </a:cubicBezTo>
                  <a:close/>
                  <a:moveTo>
                    <a:pt x="1196" y="352"/>
                  </a:moveTo>
                  <a:cubicBezTo>
                    <a:pt x="1199" y="359"/>
                    <a:pt x="1189" y="366"/>
                    <a:pt x="1196" y="370"/>
                  </a:cubicBezTo>
                  <a:cubicBezTo>
                    <a:pt x="1203" y="357"/>
                    <a:pt x="1222" y="344"/>
                    <a:pt x="1226" y="336"/>
                  </a:cubicBezTo>
                  <a:cubicBezTo>
                    <a:pt x="1216" y="340"/>
                    <a:pt x="1209" y="349"/>
                    <a:pt x="1196" y="352"/>
                  </a:cubicBezTo>
                  <a:close/>
                  <a:moveTo>
                    <a:pt x="1495" y="618"/>
                  </a:moveTo>
                  <a:cubicBezTo>
                    <a:pt x="1462" y="612"/>
                    <a:pt x="1428" y="599"/>
                    <a:pt x="1396" y="600"/>
                  </a:cubicBezTo>
                  <a:cubicBezTo>
                    <a:pt x="1331" y="602"/>
                    <a:pt x="1262" y="611"/>
                    <a:pt x="1199" y="620"/>
                  </a:cubicBezTo>
                  <a:cubicBezTo>
                    <a:pt x="1127" y="631"/>
                    <a:pt x="1059" y="655"/>
                    <a:pt x="1006" y="687"/>
                  </a:cubicBezTo>
                  <a:cubicBezTo>
                    <a:pt x="956" y="737"/>
                    <a:pt x="914" y="795"/>
                    <a:pt x="875" y="857"/>
                  </a:cubicBezTo>
                  <a:cubicBezTo>
                    <a:pt x="836" y="918"/>
                    <a:pt x="791" y="979"/>
                    <a:pt x="764" y="1045"/>
                  </a:cubicBezTo>
                  <a:cubicBezTo>
                    <a:pt x="817" y="1009"/>
                    <a:pt x="892" y="975"/>
                    <a:pt x="983" y="970"/>
                  </a:cubicBezTo>
                  <a:cubicBezTo>
                    <a:pt x="1005" y="968"/>
                    <a:pt x="1029" y="971"/>
                    <a:pt x="1052" y="970"/>
                  </a:cubicBezTo>
                  <a:cubicBezTo>
                    <a:pt x="1164" y="964"/>
                    <a:pt x="1270" y="971"/>
                    <a:pt x="1350" y="997"/>
                  </a:cubicBezTo>
                  <a:cubicBezTo>
                    <a:pt x="1415" y="860"/>
                    <a:pt x="1513" y="757"/>
                    <a:pt x="1598" y="641"/>
                  </a:cubicBezTo>
                  <a:cubicBezTo>
                    <a:pt x="1568" y="628"/>
                    <a:pt x="1531" y="625"/>
                    <a:pt x="1495" y="618"/>
                  </a:cubicBezTo>
                  <a:close/>
                  <a:moveTo>
                    <a:pt x="806" y="662"/>
                  </a:moveTo>
                  <a:cubicBezTo>
                    <a:pt x="758" y="638"/>
                    <a:pt x="719" y="630"/>
                    <a:pt x="654" y="623"/>
                  </a:cubicBezTo>
                  <a:cubicBezTo>
                    <a:pt x="629" y="620"/>
                    <a:pt x="602" y="614"/>
                    <a:pt x="578" y="614"/>
                  </a:cubicBezTo>
                  <a:cubicBezTo>
                    <a:pt x="507" y="612"/>
                    <a:pt x="434" y="625"/>
                    <a:pt x="376" y="623"/>
                  </a:cubicBezTo>
                  <a:cubicBezTo>
                    <a:pt x="341" y="621"/>
                    <a:pt x="305" y="605"/>
                    <a:pt x="275" y="604"/>
                  </a:cubicBezTo>
                  <a:cubicBezTo>
                    <a:pt x="275" y="603"/>
                    <a:pt x="275" y="602"/>
                    <a:pt x="273" y="602"/>
                  </a:cubicBezTo>
                  <a:cubicBezTo>
                    <a:pt x="272" y="617"/>
                    <a:pt x="262" y="622"/>
                    <a:pt x="257" y="632"/>
                  </a:cubicBezTo>
                  <a:cubicBezTo>
                    <a:pt x="247" y="652"/>
                    <a:pt x="242" y="671"/>
                    <a:pt x="232" y="689"/>
                  </a:cubicBezTo>
                  <a:cubicBezTo>
                    <a:pt x="213" y="723"/>
                    <a:pt x="187" y="753"/>
                    <a:pt x="167" y="788"/>
                  </a:cubicBezTo>
                  <a:cubicBezTo>
                    <a:pt x="158" y="804"/>
                    <a:pt x="144" y="819"/>
                    <a:pt x="135" y="834"/>
                  </a:cubicBezTo>
                  <a:cubicBezTo>
                    <a:pt x="125" y="852"/>
                    <a:pt x="121" y="865"/>
                    <a:pt x="108" y="880"/>
                  </a:cubicBezTo>
                  <a:cubicBezTo>
                    <a:pt x="96" y="893"/>
                    <a:pt x="79" y="903"/>
                    <a:pt x="78" y="924"/>
                  </a:cubicBezTo>
                  <a:cubicBezTo>
                    <a:pt x="99" y="934"/>
                    <a:pt x="112" y="960"/>
                    <a:pt x="142" y="949"/>
                  </a:cubicBezTo>
                  <a:cubicBezTo>
                    <a:pt x="140" y="956"/>
                    <a:pt x="139" y="957"/>
                    <a:pt x="144" y="960"/>
                  </a:cubicBezTo>
                  <a:cubicBezTo>
                    <a:pt x="166" y="962"/>
                    <a:pt x="184" y="970"/>
                    <a:pt x="204" y="972"/>
                  </a:cubicBezTo>
                  <a:cubicBezTo>
                    <a:pt x="264" y="976"/>
                    <a:pt x="323" y="956"/>
                    <a:pt x="383" y="953"/>
                  </a:cubicBezTo>
                  <a:cubicBezTo>
                    <a:pt x="521" y="947"/>
                    <a:pt x="644" y="994"/>
                    <a:pt x="748" y="1041"/>
                  </a:cubicBezTo>
                  <a:cubicBezTo>
                    <a:pt x="797" y="944"/>
                    <a:pt x="856" y="859"/>
                    <a:pt x="914" y="772"/>
                  </a:cubicBezTo>
                  <a:cubicBezTo>
                    <a:pt x="902" y="706"/>
                    <a:pt x="859" y="688"/>
                    <a:pt x="806" y="662"/>
                  </a:cubicBezTo>
                  <a:close/>
                  <a:moveTo>
                    <a:pt x="1557" y="724"/>
                  </a:moveTo>
                  <a:cubicBezTo>
                    <a:pt x="1487" y="816"/>
                    <a:pt x="1405" y="909"/>
                    <a:pt x="1364" y="1022"/>
                  </a:cubicBezTo>
                  <a:cubicBezTo>
                    <a:pt x="1378" y="1025"/>
                    <a:pt x="1391" y="1029"/>
                    <a:pt x="1405" y="1032"/>
                  </a:cubicBezTo>
                  <a:cubicBezTo>
                    <a:pt x="1409" y="1029"/>
                    <a:pt x="1411" y="1025"/>
                    <a:pt x="1417" y="1025"/>
                  </a:cubicBezTo>
                  <a:cubicBezTo>
                    <a:pt x="1471" y="924"/>
                    <a:pt x="1537" y="835"/>
                    <a:pt x="1591" y="735"/>
                  </a:cubicBezTo>
                  <a:cubicBezTo>
                    <a:pt x="1582" y="729"/>
                    <a:pt x="1568" y="728"/>
                    <a:pt x="1557" y="724"/>
                  </a:cubicBezTo>
                  <a:close/>
                  <a:moveTo>
                    <a:pt x="1578" y="800"/>
                  </a:moveTo>
                  <a:cubicBezTo>
                    <a:pt x="1573" y="807"/>
                    <a:pt x="1564" y="811"/>
                    <a:pt x="1559" y="818"/>
                  </a:cubicBezTo>
                  <a:cubicBezTo>
                    <a:pt x="1540" y="846"/>
                    <a:pt x="1527" y="880"/>
                    <a:pt x="1509" y="910"/>
                  </a:cubicBezTo>
                  <a:cubicBezTo>
                    <a:pt x="1479" y="959"/>
                    <a:pt x="1440" y="1003"/>
                    <a:pt x="1431" y="1061"/>
                  </a:cubicBezTo>
                  <a:cubicBezTo>
                    <a:pt x="1432" y="1067"/>
                    <a:pt x="1439" y="1066"/>
                    <a:pt x="1437" y="1075"/>
                  </a:cubicBezTo>
                  <a:cubicBezTo>
                    <a:pt x="1435" y="1081"/>
                    <a:pt x="1425" y="1091"/>
                    <a:pt x="1433" y="1098"/>
                  </a:cubicBezTo>
                  <a:cubicBezTo>
                    <a:pt x="1499" y="1018"/>
                    <a:pt x="1538" y="910"/>
                    <a:pt x="1607" y="832"/>
                  </a:cubicBezTo>
                  <a:cubicBezTo>
                    <a:pt x="1583" y="813"/>
                    <a:pt x="1615" y="785"/>
                    <a:pt x="1605" y="751"/>
                  </a:cubicBezTo>
                  <a:cubicBezTo>
                    <a:pt x="1593" y="765"/>
                    <a:pt x="1588" y="784"/>
                    <a:pt x="1578" y="800"/>
                  </a:cubicBezTo>
                  <a:close/>
                  <a:moveTo>
                    <a:pt x="546" y="986"/>
                  </a:moveTo>
                  <a:cubicBezTo>
                    <a:pt x="501" y="975"/>
                    <a:pt x="440" y="968"/>
                    <a:pt x="390" y="970"/>
                  </a:cubicBezTo>
                  <a:cubicBezTo>
                    <a:pt x="342" y="971"/>
                    <a:pt x="298" y="990"/>
                    <a:pt x="250" y="988"/>
                  </a:cubicBezTo>
                  <a:cubicBezTo>
                    <a:pt x="209" y="986"/>
                    <a:pt x="164" y="985"/>
                    <a:pt x="133" y="970"/>
                  </a:cubicBezTo>
                  <a:cubicBezTo>
                    <a:pt x="118" y="982"/>
                    <a:pt x="105" y="997"/>
                    <a:pt x="89" y="1009"/>
                  </a:cubicBezTo>
                  <a:cubicBezTo>
                    <a:pt x="258" y="1015"/>
                    <a:pt x="459" y="999"/>
                    <a:pt x="636" y="1018"/>
                  </a:cubicBezTo>
                  <a:cubicBezTo>
                    <a:pt x="609" y="1003"/>
                    <a:pt x="573" y="992"/>
                    <a:pt x="546" y="986"/>
                  </a:cubicBezTo>
                  <a:close/>
                  <a:moveTo>
                    <a:pt x="1235" y="993"/>
                  </a:moveTo>
                  <a:cubicBezTo>
                    <a:pt x="1109" y="993"/>
                    <a:pt x="958" y="967"/>
                    <a:pt x="861" y="1015"/>
                  </a:cubicBezTo>
                  <a:cubicBezTo>
                    <a:pt x="1015" y="1001"/>
                    <a:pt x="1155" y="1016"/>
                    <a:pt x="1290" y="1013"/>
                  </a:cubicBezTo>
                  <a:cubicBezTo>
                    <a:pt x="1313" y="1013"/>
                    <a:pt x="1316" y="1013"/>
                    <a:pt x="1332" y="1018"/>
                  </a:cubicBezTo>
                  <a:cubicBezTo>
                    <a:pt x="1313" y="993"/>
                    <a:pt x="1271" y="992"/>
                    <a:pt x="1235" y="993"/>
                  </a:cubicBezTo>
                  <a:close/>
                  <a:moveTo>
                    <a:pt x="567" y="1034"/>
                  </a:moveTo>
                  <a:cubicBezTo>
                    <a:pt x="407" y="1018"/>
                    <a:pt x="257" y="1033"/>
                    <a:pt x="91" y="1029"/>
                  </a:cubicBezTo>
                  <a:cubicBezTo>
                    <a:pt x="93" y="1038"/>
                    <a:pt x="94" y="1047"/>
                    <a:pt x="96" y="1055"/>
                  </a:cubicBezTo>
                  <a:cubicBezTo>
                    <a:pt x="120" y="1058"/>
                    <a:pt x="149" y="1057"/>
                    <a:pt x="165" y="1068"/>
                  </a:cubicBezTo>
                  <a:cubicBezTo>
                    <a:pt x="145" y="1071"/>
                    <a:pt x="102" y="1070"/>
                    <a:pt x="78" y="1073"/>
                  </a:cubicBezTo>
                  <a:cubicBezTo>
                    <a:pt x="93" y="1096"/>
                    <a:pt x="119" y="1084"/>
                    <a:pt x="149" y="1087"/>
                  </a:cubicBezTo>
                  <a:cubicBezTo>
                    <a:pt x="232" y="1093"/>
                    <a:pt x="322" y="1084"/>
                    <a:pt x="404" y="1087"/>
                  </a:cubicBezTo>
                  <a:cubicBezTo>
                    <a:pt x="443" y="1088"/>
                    <a:pt x="478" y="1098"/>
                    <a:pt x="512" y="1091"/>
                  </a:cubicBezTo>
                  <a:cubicBezTo>
                    <a:pt x="508" y="1091"/>
                    <a:pt x="506" y="1090"/>
                    <a:pt x="505" y="1087"/>
                  </a:cubicBezTo>
                  <a:cubicBezTo>
                    <a:pt x="552" y="1077"/>
                    <a:pt x="612" y="1093"/>
                    <a:pt x="654" y="1078"/>
                  </a:cubicBezTo>
                  <a:cubicBezTo>
                    <a:pt x="619" y="1073"/>
                    <a:pt x="584" y="1069"/>
                    <a:pt x="549" y="1064"/>
                  </a:cubicBezTo>
                  <a:cubicBezTo>
                    <a:pt x="517" y="1059"/>
                    <a:pt x="481" y="1055"/>
                    <a:pt x="452" y="1041"/>
                  </a:cubicBezTo>
                  <a:cubicBezTo>
                    <a:pt x="532" y="1039"/>
                    <a:pt x="622" y="1070"/>
                    <a:pt x="707" y="1059"/>
                  </a:cubicBezTo>
                  <a:cubicBezTo>
                    <a:pt x="664" y="1033"/>
                    <a:pt x="612" y="1038"/>
                    <a:pt x="567" y="1034"/>
                  </a:cubicBezTo>
                  <a:close/>
                  <a:moveTo>
                    <a:pt x="1375" y="1043"/>
                  </a:moveTo>
                  <a:cubicBezTo>
                    <a:pt x="1326" y="1034"/>
                    <a:pt x="1276" y="1029"/>
                    <a:pt x="1224" y="1029"/>
                  </a:cubicBezTo>
                  <a:cubicBezTo>
                    <a:pt x="1119" y="1029"/>
                    <a:pt x="989" y="1014"/>
                    <a:pt x="875" y="1029"/>
                  </a:cubicBezTo>
                  <a:cubicBezTo>
                    <a:pt x="837" y="1034"/>
                    <a:pt x="797" y="1044"/>
                    <a:pt x="769" y="1066"/>
                  </a:cubicBezTo>
                  <a:cubicBezTo>
                    <a:pt x="776" y="1071"/>
                    <a:pt x="779" y="1081"/>
                    <a:pt x="787" y="1084"/>
                  </a:cubicBezTo>
                  <a:cubicBezTo>
                    <a:pt x="840" y="1066"/>
                    <a:pt x="888" y="1046"/>
                    <a:pt x="951" y="1043"/>
                  </a:cubicBezTo>
                  <a:cubicBezTo>
                    <a:pt x="966" y="1042"/>
                    <a:pt x="990" y="1038"/>
                    <a:pt x="994" y="1055"/>
                  </a:cubicBezTo>
                  <a:cubicBezTo>
                    <a:pt x="926" y="1058"/>
                    <a:pt x="858" y="1066"/>
                    <a:pt x="808" y="1094"/>
                  </a:cubicBezTo>
                  <a:cubicBezTo>
                    <a:pt x="994" y="1073"/>
                    <a:pt x="1183" y="1111"/>
                    <a:pt x="1336" y="1123"/>
                  </a:cubicBezTo>
                  <a:cubicBezTo>
                    <a:pt x="1365" y="1126"/>
                    <a:pt x="1395" y="1134"/>
                    <a:pt x="1412" y="1119"/>
                  </a:cubicBezTo>
                  <a:cubicBezTo>
                    <a:pt x="1388" y="1114"/>
                    <a:pt x="1362" y="1117"/>
                    <a:pt x="1346" y="1100"/>
                  </a:cubicBezTo>
                  <a:cubicBezTo>
                    <a:pt x="1372" y="1092"/>
                    <a:pt x="1407" y="1116"/>
                    <a:pt x="1417" y="1089"/>
                  </a:cubicBezTo>
                  <a:cubicBezTo>
                    <a:pt x="1380" y="1073"/>
                    <a:pt x="1309" y="1101"/>
                    <a:pt x="1286" y="1073"/>
                  </a:cubicBezTo>
                  <a:cubicBezTo>
                    <a:pt x="1323" y="1073"/>
                    <a:pt x="1369" y="1071"/>
                    <a:pt x="1410" y="1068"/>
                  </a:cubicBezTo>
                  <a:cubicBezTo>
                    <a:pt x="1403" y="1063"/>
                    <a:pt x="1384" y="1054"/>
                    <a:pt x="1375" y="1043"/>
                  </a:cubicBezTo>
                  <a:close/>
                  <a:moveTo>
                    <a:pt x="705" y="1098"/>
                  </a:moveTo>
                  <a:cubicBezTo>
                    <a:pt x="731" y="1106"/>
                    <a:pt x="751" y="1097"/>
                    <a:pt x="764" y="1084"/>
                  </a:cubicBezTo>
                  <a:cubicBezTo>
                    <a:pt x="759" y="1083"/>
                    <a:pt x="759" y="1076"/>
                    <a:pt x="755" y="1073"/>
                  </a:cubicBezTo>
                  <a:cubicBezTo>
                    <a:pt x="736" y="1076"/>
                    <a:pt x="717" y="1079"/>
                    <a:pt x="705" y="1098"/>
                  </a:cubicBezTo>
                  <a:close/>
                  <a:moveTo>
                    <a:pt x="677" y="1091"/>
                  </a:moveTo>
                  <a:cubicBezTo>
                    <a:pt x="661" y="1097"/>
                    <a:pt x="632" y="1091"/>
                    <a:pt x="620" y="1100"/>
                  </a:cubicBezTo>
                  <a:cubicBezTo>
                    <a:pt x="644" y="1105"/>
                    <a:pt x="668" y="1092"/>
                    <a:pt x="682" y="1100"/>
                  </a:cubicBezTo>
                  <a:cubicBezTo>
                    <a:pt x="684" y="1092"/>
                    <a:pt x="703" y="1083"/>
                    <a:pt x="693" y="1078"/>
                  </a:cubicBezTo>
                  <a:cubicBezTo>
                    <a:pt x="693" y="1081"/>
                    <a:pt x="684" y="1075"/>
                    <a:pt x="677" y="1078"/>
                  </a:cubicBezTo>
                  <a:cubicBezTo>
                    <a:pt x="677" y="1082"/>
                    <a:pt x="677" y="1087"/>
                    <a:pt x="677" y="1091"/>
                  </a:cubicBezTo>
                  <a:close/>
                  <a:moveTo>
                    <a:pt x="553" y="1096"/>
                  </a:moveTo>
                  <a:cubicBezTo>
                    <a:pt x="550" y="1096"/>
                    <a:pt x="549" y="1092"/>
                    <a:pt x="544" y="1094"/>
                  </a:cubicBezTo>
                  <a:cubicBezTo>
                    <a:pt x="559" y="1104"/>
                    <a:pt x="588" y="1095"/>
                    <a:pt x="553" y="1096"/>
                  </a:cubicBezTo>
                  <a:close/>
                  <a:moveTo>
                    <a:pt x="429" y="1110"/>
                  </a:moveTo>
                  <a:cubicBezTo>
                    <a:pt x="392" y="1107"/>
                    <a:pt x="355" y="1114"/>
                    <a:pt x="319" y="1112"/>
                  </a:cubicBezTo>
                  <a:cubicBezTo>
                    <a:pt x="224" y="1107"/>
                    <a:pt x="118" y="1104"/>
                    <a:pt x="46" y="1107"/>
                  </a:cubicBezTo>
                  <a:cubicBezTo>
                    <a:pt x="37" y="1114"/>
                    <a:pt x="30" y="1121"/>
                    <a:pt x="25" y="1130"/>
                  </a:cubicBezTo>
                  <a:cubicBezTo>
                    <a:pt x="43" y="1142"/>
                    <a:pt x="62" y="1134"/>
                    <a:pt x="80" y="1133"/>
                  </a:cubicBezTo>
                  <a:cubicBezTo>
                    <a:pt x="178" y="1126"/>
                    <a:pt x="265" y="1133"/>
                    <a:pt x="362" y="1140"/>
                  </a:cubicBezTo>
                  <a:cubicBezTo>
                    <a:pt x="455" y="1146"/>
                    <a:pt x="569" y="1141"/>
                    <a:pt x="668" y="1146"/>
                  </a:cubicBezTo>
                  <a:cubicBezTo>
                    <a:pt x="669" y="1132"/>
                    <a:pt x="656" y="1132"/>
                    <a:pt x="654" y="1121"/>
                  </a:cubicBezTo>
                  <a:cubicBezTo>
                    <a:pt x="580" y="1118"/>
                    <a:pt x="502" y="1116"/>
                    <a:pt x="429" y="1110"/>
                  </a:cubicBezTo>
                  <a:close/>
                  <a:moveTo>
                    <a:pt x="712" y="1126"/>
                  </a:moveTo>
                  <a:cubicBezTo>
                    <a:pt x="701" y="1125"/>
                    <a:pt x="691" y="1115"/>
                    <a:pt x="682" y="1123"/>
                  </a:cubicBezTo>
                  <a:cubicBezTo>
                    <a:pt x="691" y="1165"/>
                    <a:pt x="796" y="1164"/>
                    <a:pt x="783" y="1114"/>
                  </a:cubicBezTo>
                  <a:cubicBezTo>
                    <a:pt x="761" y="1115"/>
                    <a:pt x="738" y="1128"/>
                    <a:pt x="712" y="112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1" name="Freeform 168"/>
            <p:cNvSpPr>
              <a:spLocks noEditPoints="1"/>
            </p:cNvSpPr>
            <p:nvPr>
              <p:custDataLst>
                <p:tags r:id="rId5"/>
              </p:custDataLst>
            </p:nvPr>
          </p:nvSpPr>
          <p:spPr bwMode="auto">
            <a:xfrm>
              <a:off x="604204" y="2264710"/>
              <a:ext cx="2216462" cy="2888967"/>
            </a:xfrm>
            <a:custGeom>
              <a:avLst/>
              <a:gdLst>
                <a:gd name="T0" fmla="*/ 135 w 1672"/>
                <a:gd name="T1" fmla="*/ 1706 h 1974"/>
                <a:gd name="T2" fmla="*/ 50 w 1672"/>
                <a:gd name="T3" fmla="*/ 803 h 1974"/>
                <a:gd name="T4" fmla="*/ 162 w 1672"/>
                <a:gd name="T5" fmla="*/ 588 h 1974"/>
                <a:gd name="T6" fmla="*/ 1444 w 1672"/>
                <a:gd name="T7" fmla="*/ 259 h 1974"/>
                <a:gd name="T8" fmla="*/ 1329 w 1672"/>
                <a:gd name="T9" fmla="*/ 783 h 1974"/>
                <a:gd name="T10" fmla="*/ 785 w 1672"/>
                <a:gd name="T11" fmla="*/ 826 h 1974"/>
                <a:gd name="T12" fmla="*/ 231 w 1672"/>
                <a:gd name="T13" fmla="*/ 780 h 1974"/>
                <a:gd name="T14" fmla="*/ 720 w 1672"/>
                <a:gd name="T15" fmla="*/ 1619 h 1974"/>
                <a:gd name="T16" fmla="*/ 617 w 1672"/>
                <a:gd name="T17" fmla="*/ 964 h 1974"/>
                <a:gd name="T18" fmla="*/ 893 w 1672"/>
                <a:gd name="T19" fmla="*/ 1068 h 1974"/>
                <a:gd name="T20" fmla="*/ 1237 w 1672"/>
                <a:gd name="T21" fmla="*/ 1038 h 1974"/>
                <a:gd name="T22" fmla="*/ 909 w 1672"/>
                <a:gd name="T23" fmla="*/ 1715 h 1974"/>
                <a:gd name="T24" fmla="*/ 194 w 1672"/>
                <a:gd name="T25" fmla="*/ 636 h 1974"/>
                <a:gd name="T26" fmla="*/ 1118 w 1672"/>
                <a:gd name="T27" fmla="*/ 34 h 1974"/>
                <a:gd name="T28" fmla="*/ 1324 w 1672"/>
                <a:gd name="T29" fmla="*/ 248 h 1974"/>
                <a:gd name="T30" fmla="*/ 814 w 1672"/>
                <a:gd name="T31" fmla="*/ 613 h 1974"/>
                <a:gd name="T32" fmla="*/ 817 w 1672"/>
                <a:gd name="T33" fmla="*/ 404 h 1974"/>
                <a:gd name="T34" fmla="*/ 594 w 1672"/>
                <a:gd name="T35" fmla="*/ 404 h 1974"/>
                <a:gd name="T36" fmla="*/ 789 w 1672"/>
                <a:gd name="T37" fmla="*/ 342 h 1974"/>
                <a:gd name="T38" fmla="*/ 785 w 1672"/>
                <a:gd name="T39" fmla="*/ 362 h 1974"/>
                <a:gd name="T40" fmla="*/ 812 w 1672"/>
                <a:gd name="T41" fmla="*/ 429 h 1974"/>
                <a:gd name="T42" fmla="*/ 1572 w 1672"/>
                <a:gd name="T43" fmla="*/ 604 h 1974"/>
                <a:gd name="T44" fmla="*/ 259 w 1672"/>
                <a:gd name="T45" fmla="*/ 702 h 1974"/>
                <a:gd name="T46" fmla="*/ 1352 w 1672"/>
                <a:gd name="T47" fmla="*/ 606 h 1974"/>
                <a:gd name="T48" fmla="*/ 1306 w 1672"/>
                <a:gd name="T49" fmla="*/ 723 h 1974"/>
                <a:gd name="T50" fmla="*/ 1099 w 1672"/>
                <a:gd name="T51" fmla="*/ 560 h 1974"/>
                <a:gd name="T52" fmla="*/ 1384 w 1672"/>
                <a:gd name="T53" fmla="*/ 769 h 1974"/>
                <a:gd name="T54" fmla="*/ 1283 w 1672"/>
                <a:gd name="T55" fmla="*/ 617 h 1974"/>
                <a:gd name="T56" fmla="*/ 1184 w 1672"/>
                <a:gd name="T57" fmla="*/ 576 h 1974"/>
                <a:gd name="T58" fmla="*/ 589 w 1672"/>
                <a:gd name="T59" fmla="*/ 1559 h 1974"/>
                <a:gd name="T60" fmla="*/ 213 w 1672"/>
                <a:gd name="T61" fmla="*/ 801 h 1974"/>
                <a:gd name="T62" fmla="*/ 589 w 1672"/>
                <a:gd name="T63" fmla="*/ 1559 h 1974"/>
                <a:gd name="T64" fmla="*/ 449 w 1672"/>
                <a:gd name="T65" fmla="*/ 1520 h 1974"/>
                <a:gd name="T66" fmla="*/ 82 w 1672"/>
                <a:gd name="T67" fmla="*/ 817 h 1974"/>
                <a:gd name="T68" fmla="*/ 511 w 1672"/>
                <a:gd name="T69" fmla="*/ 1506 h 1974"/>
                <a:gd name="T70" fmla="*/ 911 w 1672"/>
                <a:gd name="T71" fmla="*/ 1336 h 1974"/>
                <a:gd name="T72" fmla="*/ 879 w 1672"/>
                <a:gd name="T73" fmla="*/ 1240 h 1974"/>
                <a:gd name="T74" fmla="*/ 835 w 1672"/>
                <a:gd name="T75" fmla="*/ 1155 h 1974"/>
                <a:gd name="T76" fmla="*/ 791 w 1672"/>
                <a:gd name="T77" fmla="*/ 1070 h 1974"/>
                <a:gd name="T78" fmla="*/ 766 w 1672"/>
                <a:gd name="T79" fmla="*/ 1024 h 1974"/>
                <a:gd name="T80" fmla="*/ 681 w 1672"/>
                <a:gd name="T81" fmla="*/ 992 h 1974"/>
                <a:gd name="T82" fmla="*/ 1170 w 1672"/>
                <a:gd name="T83" fmla="*/ 996 h 1974"/>
                <a:gd name="T84" fmla="*/ 968 w 1672"/>
                <a:gd name="T85" fmla="*/ 1049 h 1974"/>
                <a:gd name="T86" fmla="*/ 1152 w 1672"/>
                <a:gd name="T87" fmla="*/ 1148 h 1974"/>
                <a:gd name="T88" fmla="*/ 1159 w 1672"/>
                <a:gd name="T89" fmla="*/ 1196 h 1974"/>
                <a:gd name="T90" fmla="*/ 1021 w 1672"/>
                <a:gd name="T91" fmla="*/ 1086 h 1974"/>
                <a:gd name="T92" fmla="*/ 1143 w 1672"/>
                <a:gd name="T93" fmla="*/ 1176 h 1974"/>
                <a:gd name="T94" fmla="*/ 803 w 1672"/>
                <a:gd name="T95" fmla="*/ 1437 h 1974"/>
                <a:gd name="T96" fmla="*/ 1067 w 1672"/>
                <a:gd name="T97" fmla="*/ 1453 h 1974"/>
                <a:gd name="T98" fmla="*/ 1042 w 1672"/>
                <a:gd name="T99" fmla="*/ 1453 h 1974"/>
                <a:gd name="T100" fmla="*/ 973 w 1672"/>
                <a:gd name="T101" fmla="*/ 1470 h 1974"/>
                <a:gd name="T102" fmla="*/ 913 w 1672"/>
                <a:gd name="T103" fmla="*/ 1472 h 1974"/>
                <a:gd name="T104" fmla="*/ 936 w 1672"/>
                <a:gd name="T105" fmla="*/ 1470 h 1974"/>
                <a:gd name="T106" fmla="*/ 948 w 1672"/>
                <a:gd name="T107" fmla="*/ 1692 h 1974"/>
                <a:gd name="T108" fmla="*/ 403 w 1672"/>
                <a:gd name="T109" fmla="*/ 1552 h 1974"/>
                <a:gd name="T110" fmla="*/ 525 w 1672"/>
                <a:gd name="T111" fmla="*/ 1532 h 1974"/>
                <a:gd name="T112" fmla="*/ 500 w 1672"/>
                <a:gd name="T113" fmla="*/ 1715 h 1974"/>
                <a:gd name="T114" fmla="*/ 84 w 1672"/>
                <a:gd name="T115" fmla="*/ 1773 h 1974"/>
                <a:gd name="T116" fmla="*/ 975 w 1672"/>
                <a:gd name="T117" fmla="*/ 1823 h 1974"/>
                <a:gd name="T118" fmla="*/ 311 w 1672"/>
                <a:gd name="T119" fmla="*/ 1644 h 19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672" h="1974">
                  <a:moveTo>
                    <a:pt x="909" y="1715"/>
                  </a:moveTo>
                  <a:cubicBezTo>
                    <a:pt x="941" y="1755"/>
                    <a:pt x="1005" y="1780"/>
                    <a:pt x="998" y="1844"/>
                  </a:cubicBezTo>
                  <a:cubicBezTo>
                    <a:pt x="918" y="1889"/>
                    <a:pt x="831" y="1928"/>
                    <a:pt x="723" y="1945"/>
                  </a:cubicBezTo>
                  <a:cubicBezTo>
                    <a:pt x="514" y="1966"/>
                    <a:pt x="296" y="1974"/>
                    <a:pt x="114" y="1897"/>
                  </a:cubicBezTo>
                  <a:cubicBezTo>
                    <a:pt x="73" y="1893"/>
                    <a:pt x="61" y="1861"/>
                    <a:pt x="29" y="1849"/>
                  </a:cubicBezTo>
                  <a:cubicBezTo>
                    <a:pt x="9" y="1812"/>
                    <a:pt x="58" y="1783"/>
                    <a:pt x="84" y="1754"/>
                  </a:cubicBezTo>
                  <a:cubicBezTo>
                    <a:pt x="100" y="1737"/>
                    <a:pt x="111" y="1722"/>
                    <a:pt x="135" y="1706"/>
                  </a:cubicBezTo>
                  <a:cubicBezTo>
                    <a:pt x="171" y="1681"/>
                    <a:pt x="221" y="1655"/>
                    <a:pt x="263" y="1637"/>
                  </a:cubicBezTo>
                  <a:cubicBezTo>
                    <a:pt x="274" y="1633"/>
                    <a:pt x="286" y="1633"/>
                    <a:pt x="295" y="1628"/>
                  </a:cubicBezTo>
                  <a:cubicBezTo>
                    <a:pt x="306" y="1623"/>
                    <a:pt x="313" y="1612"/>
                    <a:pt x="325" y="1612"/>
                  </a:cubicBezTo>
                  <a:cubicBezTo>
                    <a:pt x="330" y="1571"/>
                    <a:pt x="359" y="1546"/>
                    <a:pt x="399" y="1534"/>
                  </a:cubicBezTo>
                  <a:cubicBezTo>
                    <a:pt x="340" y="1391"/>
                    <a:pt x="267" y="1249"/>
                    <a:pt x="201" y="1102"/>
                  </a:cubicBezTo>
                  <a:cubicBezTo>
                    <a:pt x="169" y="1029"/>
                    <a:pt x="128" y="961"/>
                    <a:pt x="93" y="888"/>
                  </a:cubicBezTo>
                  <a:cubicBezTo>
                    <a:pt x="80" y="860"/>
                    <a:pt x="68" y="826"/>
                    <a:pt x="50" y="803"/>
                  </a:cubicBezTo>
                  <a:cubicBezTo>
                    <a:pt x="44" y="797"/>
                    <a:pt x="47" y="800"/>
                    <a:pt x="43" y="792"/>
                  </a:cubicBezTo>
                  <a:cubicBezTo>
                    <a:pt x="38" y="783"/>
                    <a:pt x="26" y="777"/>
                    <a:pt x="22" y="769"/>
                  </a:cubicBezTo>
                  <a:cubicBezTo>
                    <a:pt x="19" y="764"/>
                    <a:pt x="17" y="748"/>
                    <a:pt x="13" y="735"/>
                  </a:cubicBezTo>
                  <a:cubicBezTo>
                    <a:pt x="3" y="702"/>
                    <a:pt x="0" y="674"/>
                    <a:pt x="17" y="640"/>
                  </a:cubicBezTo>
                  <a:cubicBezTo>
                    <a:pt x="25" y="631"/>
                    <a:pt x="36" y="624"/>
                    <a:pt x="43" y="613"/>
                  </a:cubicBezTo>
                  <a:cubicBezTo>
                    <a:pt x="71" y="597"/>
                    <a:pt x="102" y="588"/>
                    <a:pt x="132" y="581"/>
                  </a:cubicBezTo>
                  <a:cubicBezTo>
                    <a:pt x="141" y="584"/>
                    <a:pt x="154" y="583"/>
                    <a:pt x="162" y="588"/>
                  </a:cubicBezTo>
                  <a:cubicBezTo>
                    <a:pt x="224" y="546"/>
                    <a:pt x="280" y="521"/>
                    <a:pt x="353" y="491"/>
                  </a:cubicBezTo>
                  <a:cubicBezTo>
                    <a:pt x="521" y="403"/>
                    <a:pt x="716" y="341"/>
                    <a:pt x="872" y="241"/>
                  </a:cubicBezTo>
                  <a:cubicBezTo>
                    <a:pt x="873" y="189"/>
                    <a:pt x="859" y="123"/>
                    <a:pt x="874" y="80"/>
                  </a:cubicBezTo>
                  <a:cubicBezTo>
                    <a:pt x="908" y="46"/>
                    <a:pt x="981" y="30"/>
                    <a:pt x="1028" y="16"/>
                  </a:cubicBezTo>
                  <a:cubicBezTo>
                    <a:pt x="1067" y="4"/>
                    <a:pt x="1102" y="0"/>
                    <a:pt x="1138" y="22"/>
                  </a:cubicBezTo>
                  <a:cubicBezTo>
                    <a:pt x="1188" y="80"/>
                    <a:pt x="1232" y="145"/>
                    <a:pt x="1276" y="209"/>
                  </a:cubicBezTo>
                  <a:cubicBezTo>
                    <a:pt x="1332" y="232"/>
                    <a:pt x="1391" y="236"/>
                    <a:pt x="1444" y="259"/>
                  </a:cubicBezTo>
                  <a:cubicBezTo>
                    <a:pt x="1455" y="264"/>
                    <a:pt x="1464" y="276"/>
                    <a:pt x="1476" y="282"/>
                  </a:cubicBezTo>
                  <a:cubicBezTo>
                    <a:pt x="1550" y="316"/>
                    <a:pt x="1611" y="377"/>
                    <a:pt x="1667" y="431"/>
                  </a:cubicBezTo>
                  <a:cubicBezTo>
                    <a:pt x="1660" y="451"/>
                    <a:pt x="1672" y="483"/>
                    <a:pt x="1664" y="509"/>
                  </a:cubicBezTo>
                  <a:cubicBezTo>
                    <a:pt x="1653" y="552"/>
                    <a:pt x="1612" y="588"/>
                    <a:pt x="1579" y="624"/>
                  </a:cubicBezTo>
                  <a:cubicBezTo>
                    <a:pt x="1543" y="663"/>
                    <a:pt x="1517" y="682"/>
                    <a:pt x="1471" y="709"/>
                  </a:cubicBezTo>
                  <a:cubicBezTo>
                    <a:pt x="1451" y="721"/>
                    <a:pt x="1435" y="737"/>
                    <a:pt x="1409" y="741"/>
                  </a:cubicBezTo>
                  <a:cubicBezTo>
                    <a:pt x="1417" y="795"/>
                    <a:pt x="1373" y="796"/>
                    <a:pt x="1329" y="783"/>
                  </a:cubicBezTo>
                  <a:cubicBezTo>
                    <a:pt x="1310" y="803"/>
                    <a:pt x="1309" y="840"/>
                    <a:pt x="1281" y="849"/>
                  </a:cubicBezTo>
                  <a:cubicBezTo>
                    <a:pt x="1256" y="857"/>
                    <a:pt x="1231" y="839"/>
                    <a:pt x="1205" y="831"/>
                  </a:cubicBezTo>
                  <a:cubicBezTo>
                    <a:pt x="1172" y="831"/>
                    <a:pt x="1139" y="854"/>
                    <a:pt x="1104" y="863"/>
                  </a:cubicBezTo>
                  <a:cubicBezTo>
                    <a:pt x="1102" y="863"/>
                    <a:pt x="1099" y="865"/>
                    <a:pt x="1099" y="865"/>
                  </a:cubicBezTo>
                  <a:cubicBezTo>
                    <a:pt x="1028" y="868"/>
                    <a:pt x="938" y="881"/>
                    <a:pt x="849" y="879"/>
                  </a:cubicBezTo>
                  <a:cubicBezTo>
                    <a:pt x="831" y="866"/>
                    <a:pt x="797" y="870"/>
                    <a:pt x="782" y="854"/>
                  </a:cubicBezTo>
                  <a:cubicBezTo>
                    <a:pt x="782" y="840"/>
                    <a:pt x="779" y="836"/>
                    <a:pt x="785" y="826"/>
                  </a:cubicBezTo>
                  <a:cubicBezTo>
                    <a:pt x="758" y="711"/>
                    <a:pt x="797" y="588"/>
                    <a:pt x="831" y="493"/>
                  </a:cubicBezTo>
                  <a:cubicBezTo>
                    <a:pt x="819" y="492"/>
                    <a:pt x="800" y="504"/>
                    <a:pt x="791" y="514"/>
                  </a:cubicBezTo>
                  <a:cubicBezTo>
                    <a:pt x="765" y="523"/>
                    <a:pt x="737" y="530"/>
                    <a:pt x="711" y="539"/>
                  </a:cubicBezTo>
                  <a:cubicBezTo>
                    <a:pt x="639" y="565"/>
                    <a:pt x="556" y="603"/>
                    <a:pt x="484" y="638"/>
                  </a:cubicBezTo>
                  <a:cubicBezTo>
                    <a:pt x="451" y="654"/>
                    <a:pt x="415" y="666"/>
                    <a:pt x="383" y="682"/>
                  </a:cubicBezTo>
                  <a:cubicBezTo>
                    <a:pt x="346" y="700"/>
                    <a:pt x="314" y="718"/>
                    <a:pt x="279" y="739"/>
                  </a:cubicBezTo>
                  <a:cubicBezTo>
                    <a:pt x="259" y="751"/>
                    <a:pt x="245" y="762"/>
                    <a:pt x="231" y="780"/>
                  </a:cubicBezTo>
                  <a:cubicBezTo>
                    <a:pt x="259" y="894"/>
                    <a:pt x="326" y="988"/>
                    <a:pt x="369" y="1095"/>
                  </a:cubicBezTo>
                  <a:cubicBezTo>
                    <a:pt x="389" y="1134"/>
                    <a:pt x="405" y="1173"/>
                    <a:pt x="426" y="1212"/>
                  </a:cubicBezTo>
                  <a:cubicBezTo>
                    <a:pt x="433" y="1224"/>
                    <a:pt x="442" y="1234"/>
                    <a:pt x="449" y="1247"/>
                  </a:cubicBezTo>
                  <a:cubicBezTo>
                    <a:pt x="481" y="1300"/>
                    <a:pt x="503" y="1357"/>
                    <a:pt x="537" y="1407"/>
                  </a:cubicBezTo>
                  <a:cubicBezTo>
                    <a:pt x="549" y="1427"/>
                    <a:pt x="558" y="1447"/>
                    <a:pt x="569" y="1467"/>
                  </a:cubicBezTo>
                  <a:cubicBezTo>
                    <a:pt x="576" y="1480"/>
                    <a:pt x="592" y="1492"/>
                    <a:pt x="589" y="1511"/>
                  </a:cubicBezTo>
                  <a:cubicBezTo>
                    <a:pt x="641" y="1551"/>
                    <a:pt x="716" y="1558"/>
                    <a:pt x="720" y="1619"/>
                  </a:cubicBezTo>
                  <a:cubicBezTo>
                    <a:pt x="750" y="1641"/>
                    <a:pt x="785" y="1645"/>
                    <a:pt x="819" y="1656"/>
                  </a:cubicBezTo>
                  <a:cubicBezTo>
                    <a:pt x="798" y="1534"/>
                    <a:pt x="789" y="1437"/>
                    <a:pt x="762" y="1318"/>
                  </a:cubicBezTo>
                  <a:cubicBezTo>
                    <a:pt x="761" y="1308"/>
                    <a:pt x="770" y="1308"/>
                    <a:pt x="773" y="1302"/>
                  </a:cubicBezTo>
                  <a:cubicBezTo>
                    <a:pt x="738" y="1247"/>
                    <a:pt x="701" y="1165"/>
                    <a:pt x="667" y="1091"/>
                  </a:cubicBezTo>
                  <a:cubicBezTo>
                    <a:pt x="660" y="1075"/>
                    <a:pt x="649" y="1059"/>
                    <a:pt x="644" y="1045"/>
                  </a:cubicBezTo>
                  <a:cubicBezTo>
                    <a:pt x="640" y="1030"/>
                    <a:pt x="639" y="1010"/>
                    <a:pt x="631" y="992"/>
                  </a:cubicBezTo>
                  <a:cubicBezTo>
                    <a:pt x="627" y="983"/>
                    <a:pt x="621" y="975"/>
                    <a:pt x="617" y="964"/>
                  </a:cubicBezTo>
                  <a:cubicBezTo>
                    <a:pt x="611" y="950"/>
                    <a:pt x="595" y="922"/>
                    <a:pt x="596" y="904"/>
                  </a:cubicBezTo>
                  <a:cubicBezTo>
                    <a:pt x="599" y="875"/>
                    <a:pt x="664" y="837"/>
                    <a:pt x="697" y="842"/>
                  </a:cubicBezTo>
                  <a:cubicBezTo>
                    <a:pt x="702" y="846"/>
                    <a:pt x="708" y="858"/>
                    <a:pt x="702" y="865"/>
                  </a:cubicBezTo>
                  <a:cubicBezTo>
                    <a:pt x="738" y="931"/>
                    <a:pt x="770" y="1001"/>
                    <a:pt x="805" y="1068"/>
                  </a:cubicBezTo>
                  <a:cubicBezTo>
                    <a:pt x="832" y="1113"/>
                    <a:pt x="861" y="1165"/>
                    <a:pt x="883" y="1217"/>
                  </a:cubicBezTo>
                  <a:cubicBezTo>
                    <a:pt x="890" y="1232"/>
                    <a:pt x="894" y="1257"/>
                    <a:pt x="913" y="1258"/>
                  </a:cubicBezTo>
                  <a:cubicBezTo>
                    <a:pt x="907" y="1196"/>
                    <a:pt x="911" y="1120"/>
                    <a:pt x="893" y="1068"/>
                  </a:cubicBezTo>
                  <a:cubicBezTo>
                    <a:pt x="910" y="1039"/>
                    <a:pt x="938" y="991"/>
                    <a:pt x="934" y="948"/>
                  </a:cubicBezTo>
                  <a:cubicBezTo>
                    <a:pt x="961" y="941"/>
                    <a:pt x="971" y="975"/>
                    <a:pt x="982" y="992"/>
                  </a:cubicBezTo>
                  <a:cubicBezTo>
                    <a:pt x="1001" y="1019"/>
                    <a:pt x="1017" y="1045"/>
                    <a:pt x="1046" y="1061"/>
                  </a:cubicBezTo>
                  <a:cubicBezTo>
                    <a:pt x="1040" y="1104"/>
                    <a:pt x="1052" y="1143"/>
                    <a:pt x="1049" y="1185"/>
                  </a:cubicBezTo>
                  <a:cubicBezTo>
                    <a:pt x="1071" y="1110"/>
                    <a:pt x="1103" y="1036"/>
                    <a:pt x="1127" y="971"/>
                  </a:cubicBezTo>
                  <a:cubicBezTo>
                    <a:pt x="1144" y="958"/>
                    <a:pt x="1180" y="973"/>
                    <a:pt x="1196" y="983"/>
                  </a:cubicBezTo>
                  <a:cubicBezTo>
                    <a:pt x="1189" y="1016"/>
                    <a:pt x="1216" y="1025"/>
                    <a:pt x="1237" y="1038"/>
                  </a:cubicBezTo>
                  <a:cubicBezTo>
                    <a:pt x="1239" y="1100"/>
                    <a:pt x="1188" y="1142"/>
                    <a:pt x="1207" y="1203"/>
                  </a:cubicBezTo>
                  <a:cubicBezTo>
                    <a:pt x="1204" y="1239"/>
                    <a:pt x="1153" y="1253"/>
                    <a:pt x="1154" y="1212"/>
                  </a:cubicBezTo>
                  <a:cubicBezTo>
                    <a:pt x="1146" y="1238"/>
                    <a:pt x="1139" y="1266"/>
                    <a:pt x="1125" y="1286"/>
                  </a:cubicBezTo>
                  <a:cubicBezTo>
                    <a:pt x="1153" y="1303"/>
                    <a:pt x="1123" y="1357"/>
                    <a:pt x="1120" y="1391"/>
                  </a:cubicBezTo>
                  <a:cubicBezTo>
                    <a:pt x="1117" y="1416"/>
                    <a:pt x="1121" y="1442"/>
                    <a:pt x="1120" y="1467"/>
                  </a:cubicBezTo>
                  <a:cubicBezTo>
                    <a:pt x="1115" y="1543"/>
                    <a:pt x="1104" y="1618"/>
                    <a:pt x="1097" y="1679"/>
                  </a:cubicBezTo>
                  <a:cubicBezTo>
                    <a:pt x="1049" y="1716"/>
                    <a:pt x="965" y="1721"/>
                    <a:pt x="909" y="1715"/>
                  </a:cubicBezTo>
                  <a:close/>
                  <a:moveTo>
                    <a:pt x="27" y="693"/>
                  </a:moveTo>
                  <a:cubicBezTo>
                    <a:pt x="23" y="709"/>
                    <a:pt x="42" y="754"/>
                    <a:pt x="50" y="762"/>
                  </a:cubicBezTo>
                  <a:cubicBezTo>
                    <a:pt x="52" y="765"/>
                    <a:pt x="69" y="778"/>
                    <a:pt x="77" y="783"/>
                  </a:cubicBezTo>
                  <a:cubicBezTo>
                    <a:pt x="132" y="816"/>
                    <a:pt x="213" y="776"/>
                    <a:pt x="215" y="732"/>
                  </a:cubicBezTo>
                  <a:cubicBezTo>
                    <a:pt x="217" y="732"/>
                    <a:pt x="220" y="732"/>
                    <a:pt x="222" y="732"/>
                  </a:cubicBezTo>
                  <a:cubicBezTo>
                    <a:pt x="224" y="724"/>
                    <a:pt x="220" y="700"/>
                    <a:pt x="220" y="700"/>
                  </a:cubicBezTo>
                  <a:cubicBezTo>
                    <a:pt x="224" y="672"/>
                    <a:pt x="208" y="660"/>
                    <a:pt x="194" y="636"/>
                  </a:cubicBezTo>
                  <a:cubicBezTo>
                    <a:pt x="175" y="626"/>
                    <a:pt x="149" y="625"/>
                    <a:pt x="121" y="613"/>
                  </a:cubicBezTo>
                  <a:cubicBezTo>
                    <a:pt x="84" y="615"/>
                    <a:pt x="41" y="636"/>
                    <a:pt x="31" y="670"/>
                  </a:cubicBezTo>
                  <a:cubicBezTo>
                    <a:pt x="34" y="670"/>
                    <a:pt x="37" y="671"/>
                    <a:pt x="36" y="675"/>
                  </a:cubicBezTo>
                  <a:cubicBezTo>
                    <a:pt x="33" y="675"/>
                    <a:pt x="31" y="676"/>
                    <a:pt x="29" y="677"/>
                  </a:cubicBezTo>
                  <a:cubicBezTo>
                    <a:pt x="35" y="686"/>
                    <a:pt x="27" y="691"/>
                    <a:pt x="27" y="693"/>
                  </a:cubicBezTo>
                  <a:close/>
                  <a:moveTo>
                    <a:pt x="1170" y="91"/>
                  </a:moveTo>
                  <a:cubicBezTo>
                    <a:pt x="1153" y="70"/>
                    <a:pt x="1141" y="47"/>
                    <a:pt x="1118" y="34"/>
                  </a:cubicBezTo>
                  <a:cubicBezTo>
                    <a:pt x="1082" y="14"/>
                    <a:pt x="1052" y="30"/>
                    <a:pt x="1019" y="41"/>
                  </a:cubicBezTo>
                  <a:cubicBezTo>
                    <a:pt x="951" y="64"/>
                    <a:pt x="884" y="69"/>
                    <a:pt x="883" y="149"/>
                  </a:cubicBezTo>
                  <a:cubicBezTo>
                    <a:pt x="883" y="210"/>
                    <a:pt x="903" y="286"/>
                    <a:pt x="904" y="342"/>
                  </a:cubicBezTo>
                  <a:cubicBezTo>
                    <a:pt x="972" y="243"/>
                    <a:pt x="1099" y="215"/>
                    <a:pt x="1244" y="199"/>
                  </a:cubicBezTo>
                  <a:cubicBezTo>
                    <a:pt x="1227" y="161"/>
                    <a:pt x="1196" y="122"/>
                    <a:pt x="1170" y="91"/>
                  </a:cubicBezTo>
                  <a:close/>
                  <a:moveTo>
                    <a:pt x="1359" y="252"/>
                  </a:moveTo>
                  <a:cubicBezTo>
                    <a:pt x="1348" y="250"/>
                    <a:pt x="1336" y="251"/>
                    <a:pt x="1324" y="248"/>
                  </a:cubicBezTo>
                  <a:cubicBezTo>
                    <a:pt x="1293" y="238"/>
                    <a:pt x="1258" y="222"/>
                    <a:pt x="1228" y="222"/>
                  </a:cubicBezTo>
                  <a:cubicBezTo>
                    <a:pt x="1180" y="223"/>
                    <a:pt x="1123" y="236"/>
                    <a:pt x="1083" y="248"/>
                  </a:cubicBezTo>
                  <a:cubicBezTo>
                    <a:pt x="1027" y="264"/>
                    <a:pt x="975" y="297"/>
                    <a:pt x="941" y="333"/>
                  </a:cubicBezTo>
                  <a:cubicBezTo>
                    <a:pt x="934" y="340"/>
                    <a:pt x="925" y="345"/>
                    <a:pt x="920" y="351"/>
                  </a:cubicBezTo>
                  <a:cubicBezTo>
                    <a:pt x="891" y="383"/>
                    <a:pt x="883" y="428"/>
                    <a:pt x="865" y="470"/>
                  </a:cubicBezTo>
                  <a:cubicBezTo>
                    <a:pt x="855" y="495"/>
                    <a:pt x="840" y="518"/>
                    <a:pt x="831" y="544"/>
                  </a:cubicBezTo>
                  <a:cubicBezTo>
                    <a:pt x="823" y="566"/>
                    <a:pt x="820" y="591"/>
                    <a:pt x="814" y="613"/>
                  </a:cubicBezTo>
                  <a:cubicBezTo>
                    <a:pt x="799" y="673"/>
                    <a:pt x="788" y="733"/>
                    <a:pt x="798" y="808"/>
                  </a:cubicBezTo>
                  <a:cubicBezTo>
                    <a:pt x="796" y="791"/>
                    <a:pt x="809" y="788"/>
                    <a:pt x="810" y="774"/>
                  </a:cubicBezTo>
                  <a:cubicBezTo>
                    <a:pt x="857" y="734"/>
                    <a:pt x="891" y="683"/>
                    <a:pt x="943" y="640"/>
                  </a:cubicBezTo>
                  <a:cubicBezTo>
                    <a:pt x="991" y="601"/>
                    <a:pt x="1047" y="570"/>
                    <a:pt x="1106" y="537"/>
                  </a:cubicBezTo>
                  <a:cubicBezTo>
                    <a:pt x="1255" y="455"/>
                    <a:pt x="1440" y="385"/>
                    <a:pt x="1621" y="415"/>
                  </a:cubicBezTo>
                  <a:cubicBezTo>
                    <a:pt x="1555" y="343"/>
                    <a:pt x="1471" y="279"/>
                    <a:pt x="1359" y="252"/>
                  </a:cubicBezTo>
                  <a:close/>
                  <a:moveTo>
                    <a:pt x="817" y="404"/>
                  </a:moveTo>
                  <a:cubicBezTo>
                    <a:pt x="837" y="414"/>
                    <a:pt x="832" y="422"/>
                    <a:pt x="856" y="429"/>
                  </a:cubicBezTo>
                  <a:cubicBezTo>
                    <a:pt x="864" y="420"/>
                    <a:pt x="862" y="410"/>
                    <a:pt x="867" y="401"/>
                  </a:cubicBezTo>
                  <a:cubicBezTo>
                    <a:pt x="823" y="382"/>
                    <a:pt x="825" y="316"/>
                    <a:pt x="883" y="312"/>
                  </a:cubicBezTo>
                  <a:cubicBezTo>
                    <a:pt x="879" y="299"/>
                    <a:pt x="883" y="283"/>
                    <a:pt x="876" y="277"/>
                  </a:cubicBezTo>
                  <a:cubicBezTo>
                    <a:pt x="821" y="290"/>
                    <a:pt x="798" y="341"/>
                    <a:pt x="817" y="404"/>
                  </a:cubicBezTo>
                  <a:close/>
                  <a:moveTo>
                    <a:pt x="649" y="372"/>
                  </a:moveTo>
                  <a:cubicBezTo>
                    <a:pt x="630" y="381"/>
                    <a:pt x="614" y="395"/>
                    <a:pt x="594" y="404"/>
                  </a:cubicBezTo>
                  <a:cubicBezTo>
                    <a:pt x="453" y="466"/>
                    <a:pt x="311" y="521"/>
                    <a:pt x="183" y="594"/>
                  </a:cubicBezTo>
                  <a:cubicBezTo>
                    <a:pt x="191" y="593"/>
                    <a:pt x="186" y="607"/>
                    <a:pt x="201" y="606"/>
                  </a:cubicBezTo>
                  <a:cubicBezTo>
                    <a:pt x="208" y="606"/>
                    <a:pt x="219" y="594"/>
                    <a:pt x="226" y="590"/>
                  </a:cubicBezTo>
                  <a:cubicBezTo>
                    <a:pt x="250" y="576"/>
                    <a:pt x="291" y="556"/>
                    <a:pt x="311" y="546"/>
                  </a:cubicBezTo>
                  <a:cubicBezTo>
                    <a:pt x="347" y="530"/>
                    <a:pt x="386" y="515"/>
                    <a:pt x="424" y="498"/>
                  </a:cubicBezTo>
                  <a:cubicBezTo>
                    <a:pt x="484" y="471"/>
                    <a:pt x="550" y="450"/>
                    <a:pt x="605" y="424"/>
                  </a:cubicBezTo>
                  <a:cubicBezTo>
                    <a:pt x="669" y="395"/>
                    <a:pt x="730" y="367"/>
                    <a:pt x="789" y="342"/>
                  </a:cubicBezTo>
                  <a:cubicBezTo>
                    <a:pt x="791" y="328"/>
                    <a:pt x="805" y="315"/>
                    <a:pt x="801" y="303"/>
                  </a:cubicBezTo>
                  <a:cubicBezTo>
                    <a:pt x="755" y="335"/>
                    <a:pt x="699" y="346"/>
                    <a:pt x="649" y="372"/>
                  </a:cubicBezTo>
                  <a:close/>
                  <a:moveTo>
                    <a:pt x="879" y="381"/>
                  </a:moveTo>
                  <a:cubicBezTo>
                    <a:pt x="887" y="364"/>
                    <a:pt x="894" y="345"/>
                    <a:pt x="881" y="330"/>
                  </a:cubicBezTo>
                  <a:cubicBezTo>
                    <a:pt x="864" y="336"/>
                    <a:pt x="856" y="371"/>
                    <a:pt x="879" y="381"/>
                  </a:cubicBezTo>
                  <a:close/>
                  <a:moveTo>
                    <a:pt x="787" y="388"/>
                  </a:moveTo>
                  <a:cubicBezTo>
                    <a:pt x="790" y="378"/>
                    <a:pt x="783" y="374"/>
                    <a:pt x="785" y="362"/>
                  </a:cubicBezTo>
                  <a:cubicBezTo>
                    <a:pt x="783" y="362"/>
                    <a:pt x="782" y="362"/>
                    <a:pt x="780" y="362"/>
                  </a:cubicBezTo>
                  <a:cubicBezTo>
                    <a:pt x="700" y="399"/>
                    <a:pt x="629" y="439"/>
                    <a:pt x="543" y="466"/>
                  </a:cubicBezTo>
                  <a:cubicBezTo>
                    <a:pt x="522" y="482"/>
                    <a:pt x="490" y="490"/>
                    <a:pt x="458" y="503"/>
                  </a:cubicBezTo>
                  <a:cubicBezTo>
                    <a:pt x="432" y="513"/>
                    <a:pt x="405" y="530"/>
                    <a:pt x="376" y="542"/>
                  </a:cubicBezTo>
                  <a:cubicBezTo>
                    <a:pt x="334" y="559"/>
                    <a:pt x="278" y="581"/>
                    <a:pt x="240" y="601"/>
                  </a:cubicBezTo>
                  <a:cubicBezTo>
                    <a:pt x="198" y="624"/>
                    <a:pt x="251" y="654"/>
                    <a:pt x="254" y="684"/>
                  </a:cubicBezTo>
                  <a:cubicBezTo>
                    <a:pt x="440" y="594"/>
                    <a:pt x="638" y="531"/>
                    <a:pt x="812" y="429"/>
                  </a:cubicBezTo>
                  <a:cubicBezTo>
                    <a:pt x="798" y="427"/>
                    <a:pt x="800" y="397"/>
                    <a:pt x="787" y="388"/>
                  </a:cubicBezTo>
                  <a:close/>
                  <a:moveTo>
                    <a:pt x="1572" y="604"/>
                  </a:moveTo>
                  <a:cubicBezTo>
                    <a:pt x="1614" y="557"/>
                    <a:pt x="1658" y="510"/>
                    <a:pt x="1637" y="445"/>
                  </a:cubicBezTo>
                  <a:cubicBezTo>
                    <a:pt x="1624" y="437"/>
                    <a:pt x="1614" y="431"/>
                    <a:pt x="1598" y="429"/>
                  </a:cubicBezTo>
                  <a:cubicBezTo>
                    <a:pt x="1502" y="415"/>
                    <a:pt x="1393" y="440"/>
                    <a:pt x="1324" y="461"/>
                  </a:cubicBezTo>
                  <a:cubicBezTo>
                    <a:pt x="1346" y="559"/>
                    <a:pt x="1397" y="634"/>
                    <a:pt x="1407" y="723"/>
                  </a:cubicBezTo>
                  <a:cubicBezTo>
                    <a:pt x="1472" y="688"/>
                    <a:pt x="1525" y="657"/>
                    <a:pt x="1572" y="604"/>
                  </a:cubicBezTo>
                  <a:close/>
                  <a:moveTo>
                    <a:pt x="828" y="452"/>
                  </a:moveTo>
                  <a:cubicBezTo>
                    <a:pt x="830" y="452"/>
                    <a:pt x="831" y="450"/>
                    <a:pt x="828" y="450"/>
                  </a:cubicBezTo>
                  <a:cubicBezTo>
                    <a:pt x="817" y="458"/>
                    <a:pt x="800" y="461"/>
                    <a:pt x="789" y="463"/>
                  </a:cubicBezTo>
                  <a:cubicBezTo>
                    <a:pt x="749" y="474"/>
                    <a:pt x="701" y="519"/>
                    <a:pt x="663" y="530"/>
                  </a:cubicBezTo>
                  <a:cubicBezTo>
                    <a:pt x="621" y="543"/>
                    <a:pt x="585" y="561"/>
                    <a:pt x="546" y="578"/>
                  </a:cubicBezTo>
                  <a:cubicBezTo>
                    <a:pt x="501" y="598"/>
                    <a:pt x="452" y="616"/>
                    <a:pt x="415" y="633"/>
                  </a:cubicBezTo>
                  <a:cubicBezTo>
                    <a:pt x="363" y="658"/>
                    <a:pt x="306" y="671"/>
                    <a:pt x="259" y="702"/>
                  </a:cubicBezTo>
                  <a:cubicBezTo>
                    <a:pt x="260" y="710"/>
                    <a:pt x="265" y="719"/>
                    <a:pt x="256" y="730"/>
                  </a:cubicBezTo>
                  <a:cubicBezTo>
                    <a:pt x="346" y="673"/>
                    <a:pt x="444" y="633"/>
                    <a:pt x="543" y="592"/>
                  </a:cubicBezTo>
                  <a:cubicBezTo>
                    <a:pt x="606" y="566"/>
                    <a:pt x="664" y="530"/>
                    <a:pt x="734" y="516"/>
                  </a:cubicBezTo>
                  <a:cubicBezTo>
                    <a:pt x="771" y="497"/>
                    <a:pt x="810" y="479"/>
                    <a:pt x="847" y="459"/>
                  </a:cubicBezTo>
                  <a:cubicBezTo>
                    <a:pt x="845" y="451"/>
                    <a:pt x="833" y="460"/>
                    <a:pt x="828" y="452"/>
                  </a:cubicBezTo>
                  <a:close/>
                  <a:moveTo>
                    <a:pt x="1386" y="702"/>
                  </a:moveTo>
                  <a:cubicBezTo>
                    <a:pt x="1381" y="674"/>
                    <a:pt x="1366" y="640"/>
                    <a:pt x="1352" y="606"/>
                  </a:cubicBezTo>
                  <a:cubicBezTo>
                    <a:pt x="1347" y="594"/>
                    <a:pt x="1347" y="580"/>
                    <a:pt x="1343" y="567"/>
                  </a:cubicBezTo>
                  <a:cubicBezTo>
                    <a:pt x="1337" y="550"/>
                    <a:pt x="1325" y="535"/>
                    <a:pt x="1320" y="521"/>
                  </a:cubicBezTo>
                  <a:cubicBezTo>
                    <a:pt x="1312" y="500"/>
                    <a:pt x="1312" y="483"/>
                    <a:pt x="1295" y="473"/>
                  </a:cubicBezTo>
                  <a:cubicBezTo>
                    <a:pt x="1284" y="477"/>
                    <a:pt x="1270" y="478"/>
                    <a:pt x="1265" y="486"/>
                  </a:cubicBezTo>
                  <a:cubicBezTo>
                    <a:pt x="1276" y="539"/>
                    <a:pt x="1313" y="609"/>
                    <a:pt x="1338" y="668"/>
                  </a:cubicBezTo>
                  <a:cubicBezTo>
                    <a:pt x="1346" y="686"/>
                    <a:pt x="1346" y="701"/>
                    <a:pt x="1345" y="712"/>
                  </a:cubicBezTo>
                  <a:cubicBezTo>
                    <a:pt x="1341" y="728"/>
                    <a:pt x="1320" y="736"/>
                    <a:pt x="1306" y="723"/>
                  </a:cubicBezTo>
                  <a:cubicBezTo>
                    <a:pt x="1278" y="641"/>
                    <a:pt x="1238" y="583"/>
                    <a:pt x="1205" y="509"/>
                  </a:cubicBezTo>
                  <a:cubicBezTo>
                    <a:pt x="1197" y="510"/>
                    <a:pt x="1191" y="514"/>
                    <a:pt x="1187" y="519"/>
                  </a:cubicBezTo>
                  <a:cubicBezTo>
                    <a:pt x="1196" y="562"/>
                    <a:pt x="1221" y="607"/>
                    <a:pt x="1242" y="652"/>
                  </a:cubicBezTo>
                  <a:cubicBezTo>
                    <a:pt x="1256" y="684"/>
                    <a:pt x="1278" y="725"/>
                    <a:pt x="1258" y="757"/>
                  </a:cubicBezTo>
                  <a:cubicBezTo>
                    <a:pt x="1230" y="763"/>
                    <a:pt x="1204" y="721"/>
                    <a:pt x="1193" y="700"/>
                  </a:cubicBezTo>
                  <a:cubicBezTo>
                    <a:pt x="1169" y="654"/>
                    <a:pt x="1150" y="588"/>
                    <a:pt x="1129" y="546"/>
                  </a:cubicBezTo>
                  <a:cubicBezTo>
                    <a:pt x="1118" y="549"/>
                    <a:pt x="1109" y="555"/>
                    <a:pt x="1099" y="560"/>
                  </a:cubicBezTo>
                  <a:cubicBezTo>
                    <a:pt x="1098" y="568"/>
                    <a:pt x="1109" y="566"/>
                    <a:pt x="1106" y="576"/>
                  </a:cubicBezTo>
                  <a:cubicBezTo>
                    <a:pt x="1101" y="599"/>
                    <a:pt x="1124" y="624"/>
                    <a:pt x="1141" y="650"/>
                  </a:cubicBezTo>
                  <a:cubicBezTo>
                    <a:pt x="1157" y="675"/>
                    <a:pt x="1168" y="708"/>
                    <a:pt x="1184" y="737"/>
                  </a:cubicBezTo>
                  <a:cubicBezTo>
                    <a:pt x="1191" y="749"/>
                    <a:pt x="1203" y="762"/>
                    <a:pt x="1212" y="776"/>
                  </a:cubicBezTo>
                  <a:cubicBezTo>
                    <a:pt x="1227" y="799"/>
                    <a:pt x="1237" y="832"/>
                    <a:pt x="1265" y="831"/>
                  </a:cubicBezTo>
                  <a:cubicBezTo>
                    <a:pt x="1296" y="829"/>
                    <a:pt x="1288" y="789"/>
                    <a:pt x="1308" y="771"/>
                  </a:cubicBezTo>
                  <a:cubicBezTo>
                    <a:pt x="1331" y="751"/>
                    <a:pt x="1364" y="769"/>
                    <a:pt x="1384" y="769"/>
                  </a:cubicBezTo>
                  <a:cubicBezTo>
                    <a:pt x="1391" y="749"/>
                    <a:pt x="1391" y="724"/>
                    <a:pt x="1386" y="702"/>
                  </a:cubicBezTo>
                  <a:close/>
                  <a:moveTo>
                    <a:pt x="1301" y="638"/>
                  </a:moveTo>
                  <a:cubicBezTo>
                    <a:pt x="1280" y="593"/>
                    <a:pt x="1272" y="539"/>
                    <a:pt x="1239" y="505"/>
                  </a:cubicBezTo>
                  <a:cubicBezTo>
                    <a:pt x="1240" y="499"/>
                    <a:pt x="1236" y="500"/>
                    <a:pt x="1239" y="496"/>
                  </a:cubicBezTo>
                  <a:cubicBezTo>
                    <a:pt x="1238" y="496"/>
                    <a:pt x="1236" y="496"/>
                    <a:pt x="1235" y="496"/>
                  </a:cubicBezTo>
                  <a:cubicBezTo>
                    <a:pt x="1230" y="497"/>
                    <a:pt x="1231" y="502"/>
                    <a:pt x="1223" y="500"/>
                  </a:cubicBezTo>
                  <a:cubicBezTo>
                    <a:pt x="1238" y="542"/>
                    <a:pt x="1263" y="578"/>
                    <a:pt x="1283" y="617"/>
                  </a:cubicBezTo>
                  <a:cubicBezTo>
                    <a:pt x="1298" y="646"/>
                    <a:pt x="1299" y="682"/>
                    <a:pt x="1320" y="700"/>
                  </a:cubicBezTo>
                  <a:cubicBezTo>
                    <a:pt x="1327" y="676"/>
                    <a:pt x="1311" y="658"/>
                    <a:pt x="1301" y="638"/>
                  </a:cubicBezTo>
                  <a:close/>
                  <a:moveTo>
                    <a:pt x="1184" y="576"/>
                  </a:moveTo>
                  <a:cubicBezTo>
                    <a:pt x="1178" y="557"/>
                    <a:pt x="1177" y="535"/>
                    <a:pt x="1161" y="528"/>
                  </a:cubicBezTo>
                  <a:cubicBezTo>
                    <a:pt x="1158" y="535"/>
                    <a:pt x="1143" y="531"/>
                    <a:pt x="1143" y="542"/>
                  </a:cubicBezTo>
                  <a:cubicBezTo>
                    <a:pt x="1177" y="596"/>
                    <a:pt x="1194" y="688"/>
                    <a:pt x="1244" y="735"/>
                  </a:cubicBezTo>
                  <a:cubicBezTo>
                    <a:pt x="1241" y="675"/>
                    <a:pt x="1202" y="627"/>
                    <a:pt x="1184" y="576"/>
                  </a:cubicBezTo>
                  <a:close/>
                  <a:moveTo>
                    <a:pt x="840" y="774"/>
                  </a:moveTo>
                  <a:cubicBezTo>
                    <a:pt x="824" y="792"/>
                    <a:pt x="812" y="817"/>
                    <a:pt x="805" y="840"/>
                  </a:cubicBezTo>
                  <a:cubicBezTo>
                    <a:pt x="874" y="868"/>
                    <a:pt x="966" y="861"/>
                    <a:pt x="1037" y="852"/>
                  </a:cubicBezTo>
                  <a:cubicBezTo>
                    <a:pt x="1095" y="844"/>
                    <a:pt x="1145" y="831"/>
                    <a:pt x="1189" y="810"/>
                  </a:cubicBezTo>
                  <a:cubicBezTo>
                    <a:pt x="1151" y="740"/>
                    <a:pt x="1110" y="644"/>
                    <a:pt x="1076" y="571"/>
                  </a:cubicBezTo>
                  <a:cubicBezTo>
                    <a:pt x="983" y="622"/>
                    <a:pt x="908" y="696"/>
                    <a:pt x="840" y="774"/>
                  </a:cubicBezTo>
                  <a:close/>
                  <a:moveTo>
                    <a:pt x="589" y="1559"/>
                  </a:moveTo>
                  <a:cubicBezTo>
                    <a:pt x="584" y="1554"/>
                    <a:pt x="579" y="1534"/>
                    <a:pt x="569" y="1527"/>
                  </a:cubicBezTo>
                  <a:cubicBezTo>
                    <a:pt x="564" y="1483"/>
                    <a:pt x="544" y="1466"/>
                    <a:pt x="532" y="1428"/>
                  </a:cubicBezTo>
                  <a:cubicBezTo>
                    <a:pt x="519" y="1419"/>
                    <a:pt x="513" y="1403"/>
                    <a:pt x="502" y="1391"/>
                  </a:cubicBezTo>
                  <a:cubicBezTo>
                    <a:pt x="502" y="1385"/>
                    <a:pt x="498" y="1382"/>
                    <a:pt x="497" y="1375"/>
                  </a:cubicBezTo>
                  <a:cubicBezTo>
                    <a:pt x="473" y="1348"/>
                    <a:pt x="466" y="1302"/>
                    <a:pt x="440" y="1277"/>
                  </a:cubicBezTo>
                  <a:cubicBezTo>
                    <a:pt x="406" y="1214"/>
                    <a:pt x="375" y="1150"/>
                    <a:pt x="346" y="1084"/>
                  </a:cubicBezTo>
                  <a:cubicBezTo>
                    <a:pt x="305" y="988"/>
                    <a:pt x="248" y="901"/>
                    <a:pt x="213" y="801"/>
                  </a:cubicBezTo>
                  <a:cubicBezTo>
                    <a:pt x="203" y="803"/>
                    <a:pt x="197" y="810"/>
                    <a:pt x="185" y="810"/>
                  </a:cubicBezTo>
                  <a:cubicBezTo>
                    <a:pt x="201" y="859"/>
                    <a:pt x="230" y="908"/>
                    <a:pt x="252" y="950"/>
                  </a:cubicBezTo>
                  <a:cubicBezTo>
                    <a:pt x="263" y="972"/>
                    <a:pt x="270" y="997"/>
                    <a:pt x="282" y="1019"/>
                  </a:cubicBezTo>
                  <a:cubicBezTo>
                    <a:pt x="362" y="1172"/>
                    <a:pt x="425" y="1336"/>
                    <a:pt x="518" y="1472"/>
                  </a:cubicBezTo>
                  <a:cubicBezTo>
                    <a:pt x="528" y="1503"/>
                    <a:pt x="546" y="1526"/>
                    <a:pt x="557" y="1557"/>
                  </a:cubicBezTo>
                  <a:cubicBezTo>
                    <a:pt x="558" y="1564"/>
                    <a:pt x="549" y="1565"/>
                    <a:pt x="555" y="1571"/>
                  </a:cubicBezTo>
                  <a:cubicBezTo>
                    <a:pt x="574" y="1579"/>
                    <a:pt x="579" y="1567"/>
                    <a:pt x="589" y="1559"/>
                  </a:cubicBezTo>
                  <a:close/>
                  <a:moveTo>
                    <a:pt x="105" y="875"/>
                  </a:moveTo>
                  <a:cubicBezTo>
                    <a:pt x="112" y="889"/>
                    <a:pt x="120" y="904"/>
                    <a:pt x="128" y="918"/>
                  </a:cubicBezTo>
                  <a:cubicBezTo>
                    <a:pt x="143" y="946"/>
                    <a:pt x="156" y="977"/>
                    <a:pt x="171" y="1003"/>
                  </a:cubicBezTo>
                  <a:cubicBezTo>
                    <a:pt x="237" y="1118"/>
                    <a:pt x="284" y="1244"/>
                    <a:pt x="344" y="1359"/>
                  </a:cubicBezTo>
                  <a:cubicBezTo>
                    <a:pt x="374" y="1418"/>
                    <a:pt x="387" y="1482"/>
                    <a:pt x="424" y="1534"/>
                  </a:cubicBezTo>
                  <a:cubicBezTo>
                    <a:pt x="421" y="1545"/>
                    <a:pt x="432" y="1586"/>
                    <a:pt x="458" y="1575"/>
                  </a:cubicBezTo>
                  <a:cubicBezTo>
                    <a:pt x="462" y="1554"/>
                    <a:pt x="455" y="1542"/>
                    <a:pt x="449" y="1520"/>
                  </a:cubicBezTo>
                  <a:cubicBezTo>
                    <a:pt x="420" y="1479"/>
                    <a:pt x="403" y="1430"/>
                    <a:pt x="380" y="1387"/>
                  </a:cubicBezTo>
                  <a:cubicBezTo>
                    <a:pt x="369" y="1366"/>
                    <a:pt x="359" y="1347"/>
                    <a:pt x="350" y="1325"/>
                  </a:cubicBezTo>
                  <a:cubicBezTo>
                    <a:pt x="342" y="1303"/>
                    <a:pt x="327" y="1284"/>
                    <a:pt x="316" y="1263"/>
                  </a:cubicBezTo>
                  <a:cubicBezTo>
                    <a:pt x="305" y="1241"/>
                    <a:pt x="298" y="1217"/>
                    <a:pt x="288" y="1194"/>
                  </a:cubicBezTo>
                  <a:cubicBezTo>
                    <a:pt x="270" y="1148"/>
                    <a:pt x="249" y="1104"/>
                    <a:pt x="229" y="1061"/>
                  </a:cubicBezTo>
                  <a:cubicBezTo>
                    <a:pt x="208" y="1017"/>
                    <a:pt x="180" y="978"/>
                    <a:pt x="160" y="937"/>
                  </a:cubicBezTo>
                  <a:cubicBezTo>
                    <a:pt x="141" y="897"/>
                    <a:pt x="124" y="814"/>
                    <a:pt x="82" y="817"/>
                  </a:cubicBezTo>
                  <a:cubicBezTo>
                    <a:pt x="88" y="838"/>
                    <a:pt x="95" y="855"/>
                    <a:pt x="105" y="875"/>
                  </a:cubicBezTo>
                  <a:close/>
                  <a:moveTo>
                    <a:pt x="162" y="822"/>
                  </a:moveTo>
                  <a:cubicBezTo>
                    <a:pt x="154" y="823"/>
                    <a:pt x="148" y="818"/>
                    <a:pt x="135" y="822"/>
                  </a:cubicBezTo>
                  <a:cubicBezTo>
                    <a:pt x="153" y="889"/>
                    <a:pt x="189" y="950"/>
                    <a:pt x="222" y="1010"/>
                  </a:cubicBezTo>
                  <a:cubicBezTo>
                    <a:pt x="295" y="1145"/>
                    <a:pt x="337" y="1285"/>
                    <a:pt x="419" y="1417"/>
                  </a:cubicBezTo>
                  <a:cubicBezTo>
                    <a:pt x="431" y="1449"/>
                    <a:pt x="446" y="1479"/>
                    <a:pt x="465" y="1509"/>
                  </a:cubicBezTo>
                  <a:cubicBezTo>
                    <a:pt x="482" y="1502"/>
                    <a:pt x="498" y="1515"/>
                    <a:pt x="511" y="1506"/>
                  </a:cubicBezTo>
                  <a:cubicBezTo>
                    <a:pt x="384" y="1289"/>
                    <a:pt x="282" y="1046"/>
                    <a:pt x="162" y="822"/>
                  </a:cubicBezTo>
                  <a:close/>
                  <a:moveTo>
                    <a:pt x="672" y="863"/>
                  </a:moveTo>
                  <a:cubicBezTo>
                    <a:pt x="634" y="876"/>
                    <a:pt x="615" y="902"/>
                    <a:pt x="628" y="944"/>
                  </a:cubicBezTo>
                  <a:cubicBezTo>
                    <a:pt x="634" y="961"/>
                    <a:pt x="646" y="976"/>
                    <a:pt x="654" y="996"/>
                  </a:cubicBezTo>
                  <a:cubicBezTo>
                    <a:pt x="668" y="1036"/>
                    <a:pt x="678" y="1074"/>
                    <a:pt x="695" y="1111"/>
                  </a:cubicBezTo>
                  <a:cubicBezTo>
                    <a:pt x="727" y="1181"/>
                    <a:pt x="765" y="1257"/>
                    <a:pt x="803" y="1320"/>
                  </a:cubicBezTo>
                  <a:cubicBezTo>
                    <a:pt x="824" y="1339"/>
                    <a:pt x="873" y="1342"/>
                    <a:pt x="911" y="1336"/>
                  </a:cubicBezTo>
                  <a:cubicBezTo>
                    <a:pt x="912" y="1331"/>
                    <a:pt x="907" y="1331"/>
                    <a:pt x="909" y="1325"/>
                  </a:cubicBezTo>
                  <a:cubicBezTo>
                    <a:pt x="901" y="1326"/>
                    <a:pt x="892" y="1337"/>
                    <a:pt x="883" y="1329"/>
                  </a:cubicBezTo>
                  <a:cubicBezTo>
                    <a:pt x="886" y="1315"/>
                    <a:pt x="900" y="1312"/>
                    <a:pt x="902" y="1297"/>
                  </a:cubicBezTo>
                  <a:cubicBezTo>
                    <a:pt x="888" y="1287"/>
                    <a:pt x="877" y="1315"/>
                    <a:pt x="867" y="1302"/>
                  </a:cubicBezTo>
                  <a:cubicBezTo>
                    <a:pt x="868" y="1284"/>
                    <a:pt x="898" y="1279"/>
                    <a:pt x="886" y="1263"/>
                  </a:cubicBezTo>
                  <a:cubicBezTo>
                    <a:pt x="878" y="1270"/>
                    <a:pt x="866" y="1282"/>
                    <a:pt x="856" y="1279"/>
                  </a:cubicBezTo>
                  <a:cubicBezTo>
                    <a:pt x="855" y="1257"/>
                    <a:pt x="873" y="1255"/>
                    <a:pt x="879" y="1240"/>
                  </a:cubicBezTo>
                  <a:cubicBezTo>
                    <a:pt x="873" y="1232"/>
                    <a:pt x="871" y="1220"/>
                    <a:pt x="865" y="1212"/>
                  </a:cubicBezTo>
                  <a:cubicBezTo>
                    <a:pt x="846" y="1217"/>
                    <a:pt x="823" y="1242"/>
                    <a:pt x="805" y="1233"/>
                  </a:cubicBezTo>
                  <a:cubicBezTo>
                    <a:pt x="818" y="1217"/>
                    <a:pt x="836" y="1205"/>
                    <a:pt x="856" y="1196"/>
                  </a:cubicBezTo>
                  <a:cubicBezTo>
                    <a:pt x="856" y="1189"/>
                    <a:pt x="850" y="1188"/>
                    <a:pt x="849" y="1182"/>
                  </a:cubicBezTo>
                  <a:cubicBezTo>
                    <a:pt x="839" y="1182"/>
                    <a:pt x="830" y="1194"/>
                    <a:pt x="821" y="1187"/>
                  </a:cubicBezTo>
                  <a:cubicBezTo>
                    <a:pt x="818" y="1177"/>
                    <a:pt x="833" y="1168"/>
                    <a:pt x="840" y="1162"/>
                  </a:cubicBezTo>
                  <a:cubicBezTo>
                    <a:pt x="836" y="1161"/>
                    <a:pt x="837" y="1157"/>
                    <a:pt x="835" y="1155"/>
                  </a:cubicBezTo>
                  <a:cubicBezTo>
                    <a:pt x="834" y="1153"/>
                    <a:pt x="809" y="1169"/>
                    <a:pt x="808" y="1153"/>
                  </a:cubicBezTo>
                  <a:cubicBezTo>
                    <a:pt x="808" y="1141"/>
                    <a:pt x="824" y="1145"/>
                    <a:pt x="824" y="1132"/>
                  </a:cubicBezTo>
                  <a:cubicBezTo>
                    <a:pt x="814" y="1134"/>
                    <a:pt x="803" y="1146"/>
                    <a:pt x="791" y="1139"/>
                  </a:cubicBezTo>
                  <a:cubicBezTo>
                    <a:pt x="792" y="1123"/>
                    <a:pt x="811" y="1116"/>
                    <a:pt x="810" y="1107"/>
                  </a:cubicBezTo>
                  <a:cubicBezTo>
                    <a:pt x="803" y="1104"/>
                    <a:pt x="786" y="1130"/>
                    <a:pt x="775" y="1116"/>
                  </a:cubicBezTo>
                  <a:cubicBezTo>
                    <a:pt x="782" y="1104"/>
                    <a:pt x="790" y="1095"/>
                    <a:pt x="798" y="1086"/>
                  </a:cubicBezTo>
                  <a:cubicBezTo>
                    <a:pt x="795" y="1082"/>
                    <a:pt x="793" y="1076"/>
                    <a:pt x="791" y="1070"/>
                  </a:cubicBezTo>
                  <a:cubicBezTo>
                    <a:pt x="770" y="1072"/>
                    <a:pt x="760" y="1086"/>
                    <a:pt x="746" y="1095"/>
                  </a:cubicBezTo>
                  <a:cubicBezTo>
                    <a:pt x="745" y="1092"/>
                    <a:pt x="742" y="1091"/>
                    <a:pt x="741" y="1088"/>
                  </a:cubicBezTo>
                  <a:cubicBezTo>
                    <a:pt x="747" y="1066"/>
                    <a:pt x="770" y="1062"/>
                    <a:pt x="780" y="1049"/>
                  </a:cubicBezTo>
                  <a:cubicBezTo>
                    <a:pt x="778" y="1049"/>
                    <a:pt x="777" y="1047"/>
                    <a:pt x="778" y="1045"/>
                  </a:cubicBezTo>
                  <a:cubicBezTo>
                    <a:pt x="772" y="1040"/>
                    <a:pt x="763" y="1049"/>
                    <a:pt x="755" y="1049"/>
                  </a:cubicBezTo>
                  <a:cubicBezTo>
                    <a:pt x="754" y="1045"/>
                    <a:pt x="748" y="1045"/>
                    <a:pt x="750" y="1038"/>
                  </a:cubicBezTo>
                  <a:cubicBezTo>
                    <a:pt x="754" y="1031"/>
                    <a:pt x="764" y="1031"/>
                    <a:pt x="766" y="1024"/>
                  </a:cubicBezTo>
                  <a:cubicBezTo>
                    <a:pt x="758" y="1012"/>
                    <a:pt x="745" y="1038"/>
                    <a:pt x="729" y="1026"/>
                  </a:cubicBezTo>
                  <a:cubicBezTo>
                    <a:pt x="735" y="1017"/>
                    <a:pt x="740" y="1006"/>
                    <a:pt x="755" y="1006"/>
                  </a:cubicBezTo>
                  <a:cubicBezTo>
                    <a:pt x="753" y="1000"/>
                    <a:pt x="752" y="995"/>
                    <a:pt x="746" y="994"/>
                  </a:cubicBezTo>
                  <a:cubicBezTo>
                    <a:pt x="740" y="1000"/>
                    <a:pt x="735" y="1006"/>
                    <a:pt x="723" y="1006"/>
                  </a:cubicBezTo>
                  <a:cubicBezTo>
                    <a:pt x="724" y="993"/>
                    <a:pt x="726" y="982"/>
                    <a:pt x="741" y="983"/>
                  </a:cubicBezTo>
                  <a:cubicBezTo>
                    <a:pt x="739" y="975"/>
                    <a:pt x="736" y="969"/>
                    <a:pt x="732" y="964"/>
                  </a:cubicBezTo>
                  <a:cubicBezTo>
                    <a:pt x="716" y="974"/>
                    <a:pt x="696" y="1002"/>
                    <a:pt x="681" y="992"/>
                  </a:cubicBezTo>
                  <a:cubicBezTo>
                    <a:pt x="693" y="975"/>
                    <a:pt x="706" y="960"/>
                    <a:pt x="727" y="953"/>
                  </a:cubicBezTo>
                  <a:cubicBezTo>
                    <a:pt x="713" y="920"/>
                    <a:pt x="697" y="878"/>
                    <a:pt x="672" y="863"/>
                  </a:cubicBezTo>
                  <a:close/>
                  <a:moveTo>
                    <a:pt x="938" y="1019"/>
                  </a:moveTo>
                  <a:cubicBezTo>
                    <a:pt x="951" y="1015"/>
                    <a:pt x="959" y="1006"/>
                    <a:pt x="966" y="996"/>
                  </a:cubicBezTo>
                  <a:cubicBezTo>
                    <a:pt x="961" y="989"/>
                    <a:pt x="957" y="981"/>
                    <a:pt x="950" y="976"/>
                  </a:cubicBezTo>
                  <a:cubicBezTo>
                    <a:pt x="952" y="996"/>
                    <a:pt x="940" y="1003"/>
                    <a:pt x="938" y="1019"/>
                  </a:cubicBezTo>
                  <a:close/>
                  <a:moveTo>
                    <a:pt x="1170" y="996"/>
                  </a:moveTo>
                  <a:cubicBezTo>
                    <a:pt x="1163" y="995"/>
                    <a:pt x="1155" y="993"/>
                    <a:pt x="1150" y="989"/>
                  </a:cubicBezTo>
                  <a:cubicBezTo>
                    <a:pt x="1148" y="996"/>
                    <a:pt x="1140" y="995"/>
                    <a:pt x="1141" y="1003"/>
                  </a:cubicBezTo>
                  <a:cubicBezTo>
                    <a:pt x="1152" y="1008"/>
                    <a:pt x="1164" y="1009"/>
                    <a:pt x="1173" y="1010"/>
                  </a:cubicBezTo>
                  <a:cubicBezTo>
                    <a:pt x="1175" y="995"/>
                    <a:pt x="1166" y="1008"/>
                    <a:pt x="1170" y="996"/>
                  </a:cubicBezTo>
                  <a:close/>
                  <a:moveTo>
                    <a:pt x="932" y="1026"/>
                  </a:moveTo>
                  <a:cubicBezTo>
                    <a:pt x="930" y="1040"/>
                    <a:pt x="916" y="1079"/>
                    <a:pt x="918" y="1081"/>
                  </a:cubicBezTo>
                  <a:cubicBezTo>
                    <a:pt x="937" y="1112"/>
                    <a:pt x="949" y="1054"/>
                    <a:pt x="968" y="1049"/>
                  </a:cubicBezTo>
                  <a:cubicBezTo>
                    <a:pt x="982" y="1054"/>
                    <a:pt x="986" y="1068"/>
                    <a:pt x="998" y="1074"/>
                  </a:cubicBezTo>
                  <a:cubicBezTo>
                    <a:pt x="999" y="1065"/>
                    <a:pt x="1011" y="1067"/>
                    <a:pt x="1010" y="1056"/>
                  </a:cubicBezTo>
                  <a:cubicBezTo>
                    <a:pt x="997" y="1042"/>
                    <a:pt x="989" y="1023"/>
                    <a:pt x="973" y="1012"/>
                  </a:cubicBezTo>
                  <a:cubicBezTo>
                    <a:pt x="966" y="1025"/>
                    <a:pt x="945" y="1039"/>
                    <a:pt x="932" y="1026"/>
                  </a:cubicBezTo>
                  <a:close/>
                  <a:moveTo>
                    <a:pt x="1129" y="1019"/>
                  </a:moveTo>
                  <a:cubicBezTo>
                    <a:pt x="1113" y="1062"/>
                    <a:pt x="1091" y="1099"/>
                    <a:pt x="1081" y="1148"/>
                  </a:cubicBezTo>
                  <a:cubicBezTo>
                    <a:pt x="1100" y="1160"/>
                    <a:pt x="1134" y="1163"/>
                    <a:pt x="1152" y="1148"/>
                  </a:cubicBezTo>
                  <a:cubicBezTo>
                    <a:pt x="1161" y="1115"/>
                    <a:pt x="1166" y="1078"/>
                    <a:pt x="1173" y="1038"/>
                  </a:cubicBezTo>
                  <a:cubicBezTo>
                    <a:pt x="1164" y="1026"/>
                    <a:pt x="1149" y="1020"/>
                    <a:pt x="1129" y="1019"/>
                  </a:cubicBezTo>
                  <a:close/>
                  <a:moveTo>
                    <a:pt x="1159" y="1196"/>
                  </a:moveTo>
                  <a:cubicBezTo>
                    <a:pt x="1165" y="1199"/>
                    <a:pt x="1164" y="1209"/>
                    <a:pt x="1175" y="1208"/>
                  </a:cubicBezTo>
                  <a:cubicBezTo>
                    <a:pt x="1180" y="1162"/>
                    <a:pt x="1199" y="1106"/>
                    <a:pt x="1219" y="1056"/>
                  </a:cubicBezTo>
                  <a:cubicBezTo>
                    <a:pt x="1213" y="1046"/>
                    <a:pt x="1204" y="1040"/>
                    <a:pt x="1191" y="1038"/>
                  </a:cubicBezTo>
                  <a:cubicBezTo>
                    <a:pt x="1186" y="1088"/>
                    <a:pt x="1171" y="1148"/>
                    <a:pt x="1159" y="1196"/>
                  </a:cubicBezTo>
                  <a:close/>
                  <a:moveTo>
                    <a:pt x="918" y="1107"/>
                  </a:moveTo>
                  <a:cubicBezTo>
                    <a:pt x="928" y="1191"/>
                    <a:pt x="930" y="1277"/>
                    <a:pt x="948" y="1339"/>
                  </a:cubicBezTo>
                  <a:cubicBezTo>
                    <a:pt x="952" y="1335"/>
                    <a:pt x="978" y="1335"/>
                    <a:pt x="989" y="1339"/>
                  </a:cubicBezTo>
                  <a:cubicBezTo>
                    <a:pt x="994" y="1328"/>
                    <a:pt x="984" y="1307"/>
                    <a:pt x="991" y="1290"/>
                  </a:cubicBezTo>
                  <a:cubicBezTo>
                    <a:pt x="1010" y="1295"/>
                    <a:pt x="996" y="1331"/>
                    <a:pt x="1012" y="1339"/>
                  </a:cubicBezTo>
                  <a:cubicBezTo>
                    <a:pt x="1029" y="1322"/>
                    <a:pt x="1027" y="1282"/>
                    <a:pt x="1026" y="1249"/>
                  </a:cubicBezTo>
                  <a:cubicBezTo>
                    <a:pt x="1037" y="1194"/>
                    <a:pt x="1023" y="1143"/>
                    <a:pt x="1021" y="1086"/>
                  </a:cubicBezTo>
                  <a:cubicBezTo>
                    <a:pt x="1012" y="1090"/>
                    <a:pt x="999" y="1096"/>
                    <a:pt x="987" y="1091"/>
                  </a:cubicBezTo>
                  <a:cubicBezTo>
                    <a:pt x="989" y="1139"/>
                    <a:pt x="997" y="1197"/>
                    <a:pt x="994" y="1249"/>
                  </a:cubicBezTo>
                  <a:cubicBezTo>
                    <a:pt x="969" y="1206"/>
                    <a:pt x="989" y="1127"/>
                    <a:pt x="964" y="1081"/>
                  </a:cubicBezTo>
                  <a:cubicBezTo>
                    <a:pt x="959" y="1100"/>
                    <a:pt x="937" y="1110"/>
                    <a:pt x="918" y="1107"/>
                  </a:cubicBezTo>
                  <a:close/>
                  <a:moveTo>
                    <a:pt x="1040" y="1336"/>
                  </a:moveTo>
                  <a:cubicBezTo>
                    <a:pt x="1054" y="1331"/>
                    <a:pt x="1067" y="1325"/>
                    <a:pt x="1083" y="1323"/>
                  </a:cubicBezTo>
                  <a:cubicBezTo>
                    <a:pt x="1112" y="1278"/>
                    <a:pt x="1131" y="1232"/>
                    <a:pt x="1143" y="1176"/>
                  </a:cubicBezTo>
                  <a:cubicBezTo>
                    <a:pt x="1115" y="1177"/>
                    <a:pt x="1089" y="1176"/>
                    <a:pt x="1076" y="1162"/>
                  </a:cubicBezTo>
                  <a:cubicBezTo>
                    <a:pt x="1057" y="1222"/>
                    <a:pt x="1046" y="1272"/>
                    <a:pt x="1040" y="1336"/>
                  </a:cubicBezTo>
                  <a:close/>
                  <a:moveTo>
                    <a:pt x="911" y="1277"/>
                  </a:moveTo>
                  <a:cubicBezTo>
                    <a:pt x="916" y="1288"/>
                    <a:pt x="914" y="1294"/>
                    <a:pt x="922" y="1300"/>
                  </a:cubicBezTo>
                  <a:cubicBezTo>
                    <a:pt x="919" y="1289"/>
                    <a:pt x="922" y="1277"/>
                    <a:pt x="916" y="1274"/>
                  </a:cubicBezTo>
                  <a:cubicBezTo>
                    <a:pt x="915" y="1276"/>
                    <a:pt x="914" y="1277"/>
                    <a:pt x="911" y="1277"/>
                  </a:cubicBezTo>
                  <a:close/>
                  <a:moveTo>
                    <a:pt x="803" y="1437"/>
                  </a:moveTo>
                  <a:cubicBezTo>
                    <a:pt x="889" y="1451"/>
                    <a:pt x="951" y="1459"/>
                    <a:pt x="1030" y="1430"/>
                  </a:cubicBezTo>
                  <a:cubicBezTo>
                    <a:pt x="1072" y="1435"/>
                    <a:pt x="1079" y="1419"/>
                    <a:pt x="1104" y="1407"/>
                  </a:cubicBezTo>
                  <a:cubicBezTo>
                    <a:pt x="1101" y="1373"/>
                    <a:pt x="1115" y="1355"/>
                    <a:pt x="1118" y="1325"/>
                  </a:cubicBezTo>
                  <a:cubicBezTo>
                    <a:pt x="1072" y="1366"/>
                    <a:pt x="996" y="1352"/>
                    <a:pt x="925" y="1359"/>
                  </a:cubicBezTo>
                  <a:cubicBezTo>
                    <a:pt x="887" y="1363"/>
                    <a:pt x="811" y="1356"/>
                    <a:pt x="785" y="1339"/>
                  </a:cubicBezTo>
                  <a:cubicBezTo>
                    <a:pt x="793" y="1374"/>
                    <a:pt x="796" y="1404"/>
                    <a:pt x="803" y="1437"/>
                  </a:cubicBezTo>
                  <a:close/>
                  <a:moveTo>
                    <a:pt x="1067" y="1453"/>
                  </a:moveTo>
                  <a:cubicBezTo>
                    <a:pt x="1071" y="1475"/>
                    <a:pt x="1071" y="1487"/>
                    <a:pt x="1072" y="1511"/>
                  </a:cubicBezTo>
                  <a:cubicBezTo>
                    <a:pt x="1084" y="1513"/>
                    <a:pt x="1086" y="1504"/>
                    <a:pt x="1097" y="1504"/>
                  </a:cubicBezTo>
                  <a:cubicBezTo>
                    <a:pt x="1096" y="1472"/>
                    <a:pt x="1107" y="1459"/>
                    <a:pt x="1102" y="1435"/>
                  </a:cubicBezTo>
                  <a:cubicBezTo>
                    <a:pt x="1092" y="1443"/>
                    <a:pt x="1074" y="1442"/>
                    <a:pt x="1067" y="1453"/>
                  </a:cubicBezTo>
                  <a:close/>
                  <a:moveTo>
                    <a:pt x="1042" y="1525"/>
                  </a:moveTo>
                  <a:cubicBezTo>
                    <a:pt x="1044" y="1522"/>
                    <a:pt x="1046" y="1524"/>
                    <a:pt x="1053" y="1522"/>
                  </a:cubicBezTo>
                  <a:cubicBezTo>
                    <a:pt x="1057" y="1501"/>
                    <a:pt x="1061" y="1460"/>
                    <a:pt x="1042" y="1453"/>
                  </a:cubicBezTo>
                  <a:cubicBezTo>
                    <a:pt x="1036" y="1471"/>
                    <a:pt x="1039" y="1500"/>
                    <a:pt x="1042" y="1525"/>
                  </a:cubicBezTo>
                  <a:close/>
                  <a:moveTo>
                    <a:pt x="805" y="1458"/>
                  </a:moveTo>
                  <a:cubicBezTo>
                    <a:pt x="808" y="1484"/>
                    <a:pt x="815" y="1503"/>
                    <a:pt x="817" y="1529"/>
                  </a:cubicBezTo>
                  <a:cubicBezTo>
                    <a:pt x="825" y="1529"/>
                    <a:pt x="832" y="1538"/>
                    <a:pt x="837" y="1534"/>
                  </a:cubicBezTo>
                  <a:cubicBezTo>
                    <a:pt x="842" y="1514"/>
                    <a:pt x="836" y="1494"/>
                    <a:pt x="835" y="1465"/>
                  </a:cubicBezTo>
                  <a:cubicBezTo>
                    <a:pt x="823" y="1459"/>
                    <a:pt x="818" y="1457"/>
                    <a:pt x="805" y="1458"/>
                  </a:cubicBezTo>
                  <a:close/>
                  <a:moveTo>
                    <a:pt x="973" y="1470"/>
                  </a:moveTo>
                  <a:cubicBezTo>
                    <a:pt x="972" y="1497"/>
                    <a:pt x="969" y="1517"/>
                    <a:pt x="975" y="1545"/>
                  </a:cubicBezTo>
                  <a:cubicBezTo>
                    <a:pt x="991" y="1540"/>
                    <a:pt x="1012" y="1541"/>
                    <a:pt x="1023" y="1532"/>
                  </a:cubicBezTo>
                  <a:cubicBezTo>
                    <a:pt x="1026" y="1503"/>
                    <a:pt x="1024" y="1489"/>
                    <a:pt x="1019" y="1460"/>
                  </a:cubicBezTo>
                  <a:cubicBezTo>
                    <a:pt x="1005" y="1458"/>
                    <a:pt x="988" y="1466"/>
                    <a:pt x="973" y="1470"/>
                  </a:cubicBezTo>
                  <a:close/>
                  <a:moveTo>
                    <a:pt x="854" y="1541"/>
                  </a:moveTo>
                  <a:cubicBezTo>
                    <a:pt x="876" y="1546"/>
                    <a:pt x="890" y="1545"/>
                    <a:pt x="916" y="1548"/>
                  </a:cubicBezTo>
                  <a:cubicBezTo>
                    <a:pt x="915" y="1523"/>
                    <a:pt x="921" y="1496"/>
                    <a:pt x="913" y="1472"/>
                  </a:cubicBezTo>
                  <a:cubicBezTo>
                    <a:pt x="894" y="1468"/>
                    <a:pt x="867" y="1468"/>
                    <a:pt x="854" y="1465"/>
                  </a:cubicBezTo>
                  <a:cubicBezTo>
                    <a:pt x="855" y="1482"/>
                    <a:pt x="852" y="1524"/>
                    <a:pt x="854" y="1541"/>
                  </a:cubicBezTo>
                  <a:close/>
                  <a:moveTo>
                    <a:pt x="936" y="1470"/>
                  </a:moveTo>
                  <a:cubicBezTo>
                    <a:pt x="929" y="1493"/>
                    <a:pt x="932" y="1521"/>
                    <a:pt x="934" y="1550"/>
                  </a:cubicBezTo>
                  <a:cubicBezTo>
                    <a:pt x="942" y="1549"/>
                    <a:pt x="954" y="1552"/>
                    <a:pt x="959" y="1548"/>
                  </a:cubicBezTo>
                  <a:cubicBezTo>
                    <a:pt x="955" y="1526"/>
                    <a:pt x="961" y="1496"/>
                    <a:pt x="952" y="1470"/>
                  </a:cubicBezTo>
                  <a:cubicBezTo>
                    <a:pt x="947" y="1470"/>
                    <a:pt x="942" y="1470"/>
                    <a:pt x="936" y="1470"/>
                  </a:cubicBezTo>
                  <a:close/>
                  <a:moveTo>
                    <a:pt x="1026" y="1561"/>
                  </a:moveTo>
                  <a:cubicBezTo>
                    <a:pt x="1021" y="1560"/>
                    <a:pt x="1022" y="1555"/>
                    <a:pt x="1014" y="1557"/>
                  </a:cubicBezTo>
                  <a:cubicBezTo>
                    <a:pt x="959" y="1579"/>
                    <a:pt x="886" y="1572"/>
                    <a:pt x="821" y="1552"/>
                  </a:cubicBezTo>
                  <a:cubicBezTo>
                    <a:pt x="829" y="1584"/>
                    <a:pt x="834" y="1634"/>
                    <a:pt x="842" y="1669"/>
                  </a:cubicBezTo>
                  <a:cubicBezTo>
                    <a:pt x="848" y="1675"/>
                    <a:pt x="854" y="1680"/>
                    <a:pt x="860" y="1685"/>
                  </a:cubicBezTo>
                  <a:cubicBezTo>
                    <a:pt x="877" y="1683"/>
                    <a:pt x="893" y="1698"/>
                    <a:pt x="911" y="1699"/>
                  </a:cubicBezTo>
                  <a:cubicBezTo>
                    <a:pt x="923" y="1700"/>
                    <a:pt x="935" y="1692"/>
                    <a:pt x="948" y="1692"/>
                  </a:cubicBezTo>
                  <a:cubicBezTo>
                    <a:pt x="987" y="1692"/>
                    <a:pt x="1031" y="1702"/>
                    <a:pt x="1065" y="1679"/>
                  </a:cubicBezTo>
                  <a:cubicBezTo>
                    <a:pt x="1088" y="1638"/>
                    <a:pt x="1091" y="1567"/>
                    <a:pt x="1090" y="1527"/>
                  </a:cubicBezTo>
                  <a:cubicBezTo>
                    <a:pt x="1071" y="1541"/>
                    <a:pt x="1041" y="1544"/>
                    <a:pt x="1026" y="1561"/>
                  </a:cubicBezTo>
                  <a:close/>
                  <a:moveTo>
                    <a:pt x="481" y="1534"/>
                  </a:moveTo>
                  <a:cubicBezTo>
                    <a:pt x="493" y="1554"/>
                    <a:pt x="500" y="1597"/>
                    <a:pt x="452" y="1600"/>
                  </a:cubicBezTo>
                  <a:cubicBezTo>
                    <a:pt x="442" y="1593"/>
                    <a:pt x="437" y="1594"/>
                    <a:pt x="424" y="1598"/>
                  </a:cubicBezTo>
                  <a:cubicBezTo>
                    <a:pt x="417" y="1581"/>
                    <a:pt x="419" y="1554"/>
                    <a:pt x="403" y="1552"/>
                  </a:cubicBezTo>
                  <a:cubicBezTo>
                    <a:pt x="390" y="1566"/>
                    <a:pt x="340" y="1581"/>
                    <a:pt x="360" y="1610"/>
                  </a:cubicBezTo>
                  <a:cubicBezTo>
                    <a:pt x="442" y="1626"/>
                    <a:pt x="562" y="1633"/>
                    <a:pt x="658" y="1610"/>
                  </a:cubicBezTo>
                  <a:cubicBezTo>
                    <a:pt x="657" y="1602"/>
                    <a:pt x="665" y="1604"/>
                    <a:pt x="663" y="1596"/>
                  </a:cubicBezTo>
                  <a:cubicBezTo>
                    <a:pt x="653" y="1575"/>
                    <a:pt x="629" y="1554"/>
                    <a:pt x="612" y="1555"/>
                  </a:cubicBezTo>
                  <a:cubicBezTo>
                    <a:pt x="641" y="1578"/>
                    <a:pt x="584" y="1605"/>
                    <a:pt x="557" y="1596"/>
                  </a:cubicBezTo>
                  <a:cubicBezTo>
                    <a:pt x="537" y="1589"/>
                    <a:pt x="531" y="1568"/>
                    <a:pt x="534" y="1548"/>
                  </a:cubicBezTo>
                  <a:cubicBezTo>
                    <a:pt x="529" y="1545"/>
                    <a:pt x="528" y="1537"/>
                    <a:pt x="525" y="1532"/>
                  </a:cubicBezTo>
                  <a:cubicBezTo>
                    <a:pt x="512" y="1536"/>
                    <a:pt x="502" y="1528"/>
                    <a:pt x="481" y="1534"/>
                  </a:cubicBezTo>
                  <a:close/>
                  <a:moveTo>
                    <a:pt x="686" y="1607"/>
                  </a:moveTo>
                  <a:cubicBezTo>
                    <a:pt x="679" y="1617"/>
                    <a:pt x="668" y="1626"/>
                    <a:pt x="658" y="1630"/>
                  </a:cubicBezTo>
                  <a:cubicBezTo>
                    <a:pt x="582" y="1662"/>
                    <a:pt x="481" y="1632"/>
                    <a:pt x="385" y="1642"/>
                  </a:cubicBezTo>
                  <a:cubicBezTo>
                    <a:pt x="378" y="1635"/>
                    <a:pt x="358" y="1633"/>
                    <a:pt x="344" y="1630"/>
                  </a:cubicBezTo>
                  <a:cubicBezTo>
                    <a:pt x="339" y="1642"/>
                    <a:pt x="336" y="1655"/>
                    <a:pt x="334" y="1669"/>
                  </a:cubicBezTo>
                  <a:cubicBezTo>
                    <a:pt x="361" y="1696"/>
                    <a:pt x="432" y="1706"/>
                    <a:pt x="500" y="1715"/>
                  </a:cubicBezTo>
                  <a:cubicBezTo>
                    <a:pt x="540" y="1721"/>
                    <a:pt x="564" y="1718"/>
                    <a:pt x="605" y="1711"/>
                  </a:cubicBezTo>
                  <a:cubicBezTo>
                    <a:pt x="629" y="1706"/>
                    <a:pt x="696" y="1690"/>
                    <a:pt x="704" y="1674"/>
                  </a:cubicBezTo>
                  <a:cubicBezTo>
                    <a:pt x="714" y="1652"/>
                    <a:pt x="696" y="1625"/>
                    <a:pt x="693" y="1607"/>
                  </a:cubicBezTo>
                  <a:cubicBezTo>
                    <a:pt x="690" y="1607"/>
                    <a:pt x="688" y="1607"/>
                    <a:pt x="686" y="1607"/>
                  </a:cubicBezTo>
                  <a:close/>
                  <a:moveTo>
                    <a:pt x="261" y="1662"/>
                  </a:moveTo>
                  <a:cubicBezTo>
                    <a:pt x="229" y="1676"/>
                    <a:pt x="207" y="1688"/>
                    <a:pt x="178" y="1704"/>
                  </a:cubicBezTo>
                  <a:cubicBezTo>
                    <a:pt x="137" y="1727"/>
                    <a:pt x="116" y="1739"/>
                    <a:pt x="84" y="1773"/>
                  </a:cubicBezTo>
                  <a:cubicBezTo>
                    <a:pt x="70" y="1787"/>
                    <a:pt x="45" y="1813"/>
                    <a:pt x="47" y="1830"/>
                  </a:cubicBezTo>
                  <a:cubicBezTo>
                    <a:pt x="51" y="1857"/>
                    <a:pt x="107" y="1874"/>
                    <a:pt x="130" y="1883"/>
                  </a:cubicBezTo>
                  <a:cubicBezTo>
                    <a:pt x="205" y="1912"/>
                    <a:pt x="288" y="1931"/>
                    <a:pt x="376" y="1940"/>
                  </a:cubicBezTo>
                  <a:cubicBezTo>
                    <a:pt x="450" y="1948"/>
                    <a:pt x="484" y="1935"/>
                    <a:pt x="555" y="1936"/>
                  </a:cubicBezTo>
                  <a:cubicBezTo>
                    <a:pt x="600" y="1936"/>
                    <a:pt x="638" y="1933"/>
                    <a:pt x="681" y="1927"/>
                  </a:cubicBezTo>
                  <a:cubicBezTo>
                    <a:pt x="760" y="1915"/>
                    <a:pt x="822" y="1904"/>
                    <a:pt x="883" y="1878"/>
                  </a:cubicBezTo>
                  <a:cubicBezTo>
                    <a:pt x="919" y="1864"/>
                    <a:pt x="953" y="1847"/>
                    <a:pt x="975" y="1823"/>
                  </a:cubicBezTo>
                  <a:cubicBezTo>
                    <a:pt x="941" y="1751"/>
                    <a:pt x="866" y="1720"/>
                    <a:pt x="808" y="1672"/>
                  </a:cubicBezTo>
                  <a:cubicBezTo>
                    <a:pt x="780" y="1669"/>
                    <a:pt x="762" y="1656"/>
                    <a:pt x="734" y="1653"/>
                  </a:cubicBezTo>
                  <a:cubicBezTo>
                    <a:pt x="731" y="1660"/>
                    <a:pt x="734" y="1668"/>
                    <a:pt x="736" y="1679"/>
                  </a:cubicBezTo>
                  <a:cubicBezTo>
                    <a:pt x="695" y="1707"/>
                    <a:pt x="639" y="1727"/>
                    <a:pt x="580" y="1734"/>
                  </a:cubicBezTo>
                  <a:cubicBezTo>
                    <a:pt x="537" y="1739"/>
                    <a:pt x="498" y="1730"/>
                    <a:pt x="463" y="1727"/>
                  </a:cubicBezTo>
                  <a:cubicBezTo>
                    <a:pt x="401" y="1721"/>
                    <a:pt x="349" y="1721"/>
                    <a:pt x="311" y="1688"/>
                  </a:cubicBezTo>
                  <a:cubicBezTo>
                    <a:pt x="309" y="1681"/>
                    <a:pt x="325" y="1654"/>
                    <a:pt x="311" y="1644"/>
                  </a:cubicBezTo>
                  <a:cubicBezTo>
                    <a:pt x="301" y="1650"/>
                    <a:pt x="280" y="1654"/>
                    <a:pt x="261" y="166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1281600" y="1249200"/>
            <a:ext cx="9626400" cy="723600"/>
          </a:xfrm>
        </p:spPr>
        <p:txBody>
          <a:bodyPr anchor="ctr"/>
          <a:lstStyle>
            <a:lvl1pPr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7"/>
            </p:custDataLst>
          </p:nvPr>
        </p:nvSpPr>
        <p:spPr>
          <a:xfrm>
            <a:off x="1281113" y="2163600"/>
            <a:ext cx="9626600" cy="3445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4823460" cy="686625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dirty="0">
              <a:sym typeface="+mn-ea"/>
            </a:endParaRPr>
          </a:p>
        </p:txBody>
      </p:sp>
      <p:pic>
        <p:nvPicPr>
          <p:cNvPr id="10" name="图片 9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1041703" y="214325"/>
            <a:ext cx="875693" cy="875693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583200" y="770400"/>
            <a:ext cx="3960000" cy="882000"/>
          </a:xfrm>
        </p:spPr>
        <p:txBody>
          <a:bodyPr anchor="ctr"/>
          <a:lstStyle>
            <a:lvl1pPr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9"/>
            </p:custDataLst>
          </p:nvPr>
        </p:nvSpPr>
        <p:spPr>
          <a:xfrm>
            <a:off x="586800" y="1764000"/>
            <a:ext cx="3956400" cy="4093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0"/>
            </p:custDataLst>
          </p:nvPr>
        </p:nvSpPr>
        <p:spPr>
          <a:xfrm>
            <a:off x="5101200" y="769938"/>
            <a:ext cx="6480000" cy="5087937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2664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grpSp>
        <p:nvGrpSpPr>
          <p:cNvPr id="13" name="组合 12"/>
          <p:cNvGrpSpPr/>
          <p:nvPr userDrawn="1">
            <p:custDataLst>
              <p:tags r:id="rId3"/>
            </p:custDataLst>
          </p:nvPr>
        </p:nvGrpSpPr>
        <p:grpSpPr>
          <a:xfrm>
            <a:off x="139959" y="5931158"/>
            <a:ext cx="1077267" cy="839757"/>
            <a:chOff x="604204" y="2264710"/>
            <a:chExt cx="3706056" cy="2888967"/>
          </a:xfrm>
        </p:grpSpPr>
        <p:sp>
          <p:nvSpPr>
            <p:cNvPr id="14" name="Freeform 169"/>
            <p:cNvSpPr>
              <a:spLocks noEditPoints="1"/>
            </p:cNvSpPr>
            <p:nvPr>
              <p:custDataLst>
                <p:tags r:id="rId4"/>
              </p:custDataLst>
            </p:nvPr>
          </p:nvSpPr>
          <p:spPr bwMode="auto">
            <a:xfrm>
              <a:off x="2064461" y="3390794"/>
              <a:ext cx="2245799" cy="1759284"/>
            </a:xfrm>
            <a:custGeom>
              <a:avLst/>
              <a:gdLst>
                <a:gd name="T0" fmla="*/ 1219 w 1692"/>
                <a:gd name="T1" fmla="*/ 7 h 1199"/>
                <a:gd name="T2" fmla="*/ 1405 w 1692"/>
                <a:gd name="T3" fmla="*/ 349 h 1199"/>
                <a:gd name="T4" fmla="*/ 1573 w 1692"/>
                <a:gd name="T5" fmla="*/ 705 h 1199"/>
                <a:gd name="T6" fmla="*/ 1692 w 1692"/>
                <a:gd name="T7" fmla="*/ 806 h 1199"/>
                <a:gd name="T8" fmla="*/ 1442 w 1692"/>
                <a:gd name="T9" fmla="*/ 1199 h 1199"/>
                <a:gd name="T10" fmla="*/ 746 w 1692"/>
                <a:gd name="T11" fmla="*/ 1179 h 1199"/>
                <a:gd name="T12" fmla="*/ 197 w 1692"/>
                <a:gd name="T13" fmla="*/ 1153 h 1199"/>
                <a:gd name="T14" fmla="*/ 59 w 1692"/>
                <a:gd name="T15" fmla="*/ 1084 h 1199"/>
                <a:gd name="T16" fmla="*/ 91 w 1692"/>
                <a:gd name="T17" fmla="*/ 871 h 1199"/>
                <a:gd name="T18" fmla="*/ 411 w 1692"/>
                <a:gd name="T19" fmla="*/ 602 h 1199"/>
                <a:gd name="T20" fmla="*/ 962 w 1692"/>
                <a:gd name="T21" fmla="*/ 666 h 1199"/>
                <a:gd name="T22" fmla="*/ 1006 w 1692"/>
                <a:gd name="T23" fmla="*/ 225 h 1199"/>
                <a:gd name="T24" fmla="*/ 1173 w 1692"/>
                <a:gd name="T25" fmla="*/ 280 h 1199"/>
                <a:gd name="T26" fmla="*/ 1479 w 1692"/>
                <a:gd name="T27" fmla="*/ 1071 h 1199"/>
                <a:gd name="T28" fmla="*/ 1277 w 1692"/>
                <a:gd name="T29" fmla="*/ 1137 h 1199"/>
                <a:gd name="T30" fmla="*/ 1238 w 1692"/>
                <a:gd name="T31" fmla="*/ 1169 h 1199"/>
                <a:gd name="T32" fmla="*/ 1506 w 1692"/>
                <a:gd name="T33" fmla="*/ 1073 h 1199"/>
                <a:gd name="T34" fmla="*/ 1164 w 1692"/>
                <a:gd name="T35" fmla="*/ 113 h 1199"/>
                <a:gd name="T36" fmla="*/ 1224 w 1692"/>
                <a:gd name="T37" fmla="*/ 223 h 1199"/>
                <a:gd name="T38" fmla="*/ 1192 w 1692"/>
                <a:gd name="T39" fmla="*/ 81 h 1199"/>
                <a:gd name="T40" fmla="*/ 1274 w 1692"/>
                <a:gd name="T41" fmla="*/ 189 h 1199"/>
                <a:gd name="T42" fmla="*/ 1201 w 1692"/>
                <a:gd name="T43" fmla="*/ 35 h 1199"/>
                <a:gd name="T44" fmla="*/ 1040 w 1692"/>
                <a:gd name="T45" fmla="*/ 214 h 1199"/>
                <a:gd name="T46" fmla="*/ 1054 w 1692"/>
                <a:gd name="T47" fmla="*/ 177 h 1199"/>
                <a:gd name="T48" fmla="*/ 1323 w 1692"/>
                <a:gd name="T49" fmla="*/ 326 h 1199"/>
                <a:gd name="T50" fmla="*/ 1146 w 1692"/>
                <a:gd name="T51" fmla="*/ 359 h 1199"/>
                <a:gd name="T52" fmla="*/ 1003 w 1692"/>
                <a:gd name="T53" fmla="*/ 664 h 1199"/>
                <a:gd name="T54" fmla="*/ 1196 w 1692"/>
                <a:gd name="T55" fmla="*/ 352 h 1199"/>
                <a:gd name="T56" fmla="*/ 1495 w 1692"/>
                <a:gd name="T57" fmla="*/ 618 h 1199"/>
                <a:gd name="T58" fmla="*/ 875 w 1692"/>
                <a:gd name="T59" fmla="*/ 857 h 1199"/>
                <a:gd name="T60" fmla="*/ 1350 w 1692"/>
                <a:gd name="T61" fmla="*/ 997 h 1199"/>
                <a:gd name="T62" fmla="*/ 654 w 1692"/>
                <a:gd name="T63" fmla="*/ 623 h 1199"/>
                <a:gd name="T64" fmla="*/ 273 w 1692"/>
                <a:gd name="T65" fmla="*/ 602 h 1199"/>
                <a:gd name="T66" fmla="*/ 135 w 1692"/>
                <a:gd name="T67" fmla="*/ 834 h 1199"/>
                <a:gd name="T68" fmla="*/ 144 w 1692"/>
                <a:gd name="T69" fmla="*/ 960 h 1199"/>
                <a:gd name="T70" fmla="*/ 914 w 1692"/>
                <a:gd name="T71" fmla="*/ 772 h 1199"/>
                <a:gd name="T72" fmla="*/ 1405 w 1692"/>
                <a:gd name="T73" fmla="*/ 1032 h 1199"/>
                <a:gd name="T74" fmla="*/ 1578 w 1692"/>
                <a:gd name="T75" fmla="*/ 800 h 1199"/>
                <a:gd name="T76" fmla="*/ 1437 w 1692"/>
                <a:gd name="T77" fmla="*/ 1075 h 1199"/>
                <a:gd name="T78" fmla="*/ 1578 w 1692"/>
                <a:gd name="T79" fmla="*/ 800 h 1199"/>
                <a:gd name="T80" fmla="*/ 133 w 1692"/>
                <a:gd name="T81" fmla="*/ 970 h 1199"/>
                <a:gd name="T82" fmla="*/ 1235 w 1692"/>
                <a:gd name="T83" fmla="*/ 993 h 1199"/>
                <a:gd name="T84" fmla="*/ 1235 w 1692"/>
                <a:gd name="T85" fmla="*/ 993 h 1199"/>
                <a:gd name="T86" fmla="*/ 165 w 1692"/>
                <a:gd name="T87" fmla="*/ 1068 h 1199"/>
                <a:gd name="T88" fmla="*/ 512 w 1692"/>
                <a:gd name="T89" fmla="*/ 1091 h 1199"/>
                <a:gd name="T90" fmla="*/ 452 w 1692"/>
                <a:gd name="T91" fmla="*/ 1041 h 1199"/>
                <a:gd name="T92" fmla="*/ 1224 w 1692"/>
                <a:gd name="T93" fmla="*/ 1029 h 1199"/>
                <a:gd name="T94" fmla="*/ 951 w 1692"/>
                <a:gd name="T95" fmla="*/ 1043 h 1199"/>
                <a:gd name="T96" fmla="*/ 1412 w 1692"/>
                <a:gd name="T97" fmla="*/ 1119 h 1199"/>
                <a:gd name="T98" fmla="*/ 1410 w 1692"/>
                <a:gd name="T99" fmla="*/ 1068 h 1199"/>
                <a:gd name="T100" fmla="*/ 755 w 1692"/>
                <a:gd name="T101" fmla="*/ 1073 h 1199"/>
                <a:gd name="T102" fmla="*/ 682 w 1692"/>
                <a:gd name="T103" fmla="*/ 1100 h 1199"/>
                <a:gd name="T104" fmla="*/ 553 w 1692"/>
                <a:gd name="T105" fmla="*/ 1096 h 1199"/>
                <a:gd name="T106" fmla="*/ 319 w 1692"/>
                <a:gd name="T107" fmla="*/ 1112 h 1199"/>
                <a:gd name="T108" fmla="*/ 362 w 1692"/>
                <a:gd name="T109" fmla="*/ 1140 h 1199"/>
                <a:gd name="T110" fmla="*/ 712 w 1692"/>
                <a:gd name="T111" fmla="*/ 1126 h 1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692" h="1199">
                  <a:moveTo>
                    <a:pt x="1173" y="280"/>
                  </a:moveTo>
                  <a:cubicBezTo>
                    <a:pt x="1178" y="256"/>
                    <a:pt x="1155" y="232"/>
                    <a:pt x="1148" y="202"/>
                  </a:cubicBezTo>
                  <a:cubicBezTo>
                    <a:pt x="1130" y="126"/>
                    <a:pt x="1166" y="46"/>
                    <a:pt x="1203" y="3"/>
                  </a:cubicBezTo>
                  <a:cubicBezTo>
                    <a:pt x="1213" y="0"/>
                    <a:pt x="1212" y="7"/>
                    <a:pt x="1219" y="7"/>
                  </a:cubicBezTo>
                  <a:cubicBezTo>
                    <a:pt x="1224" y="12"/>
                    <a:pt x="1217" y="17"/>
                    <a:pt x="1219" y="26"/>
                  </a:cubicBezTo>
                  <a:cubicBezTo>
                    <a:pt x="1236" y="54"/>
                    <a:pt x="1274" y="71"/>
                    <a:pt x="1290" y="101"/>
                  </a:cubicBezTo>
                  <a:cubicBezTo>
                    <a:pt x="1331" y="178"/>
                    <a:pt x="1290" y="252"/>
                    <a:pt x="1240" y="310"/>
                  </a:cubicBezTo>
                  <a:cubicBezTo>
                    <a:pt x="1301" y="304"/>
                    <a:pt x="1363" y="314"/>
                    <a:pt x="1405" y="349"/>
                  </a:cubicBezTo>
                  <a:cubicBezTo>
                    <a:pt x="1469" y="403"/>
                    <a:pt x="1472" y="496"/>
                    <a:pt x="1437" y="584"/>
                  </a:cubicBezTo>
                  <a:cubicBezTo>
                    <a:pt x="1504" y="602"/>
                    <a:pt x="1581" y="611"/>
                    <a:pt x="1637" y="627"/>
                  </a:cubicBezTo>
                  <a:cubicBezTo>
                    <a:pt x="1633" y="645"/>
                    <a:pt x="1616" y="654"/>
                    <a:pt x="1605" y="666"/>
                  </a:cubicBezTo>
                  <a:cubicBezTo>
                    <a:pt x="1594" y="679"/>
                    <a:pt x="1586" y="694"/>
                    <a:pt x="1573" y="705"/>
                  </a:cubicBezTo>
                  <a:cubicBezTo>
                    <a:pt x="1590" y="719"/>
                    <a:pt x="1614" y="712"/>
                    <a:pt x="1630" y="724"/>
                  </a:cubicBezTo>
                  <a:cubicBezTo>
                    <a:pt x="1631" y="738"/>
                    <a:pt x="1623" y="757"/>
                    <a:pt x="1623" y="777"/>
                  </a:cubicBezTo>
                  <a:cubicBezTo>
                    <a:pt x="1636" y="774"/>
                    <a:pt x="1646" y="792"/>
                    <a:pt x="1660" y="797"/>
                  </a:cubicBezTo>
                  <a:cubicBezTo>
                    <a:pt x="1672" y="802"/>
                    <a:pt x="1688" y="795"/>
                    <a:pt x="1692" y="806"/>
                  </a:cubicBezTo>
                  <a:cubicBezTo>
                    <a:pt x="1689" y="835"/>
                    <a:pt x="1650" y="861"/>
                    <a:pt x="1646" y="889"/>
                  </a:cubicBezTo>
                  <a:cubicBezTo>
                    <a:pt x="1591" y="979"/>
                    <a:pt x="1520" y="1066"/>
                    <a:pt x="1486" y="1169"/>
                  </a:cubicBezTo>
                  <a:cubicBezTo>
                    <a:pt x="1475" y="1172"/>
                    <a:pt x="1476" y="1185"/>
                    <a:pt x="1467" y="1190"/>
                  </a:cubicBezTo>
                  <a:cubicBezTo>
                    <a:pt x="1459" y="1196"/>
                    <a:pt x="1449" y="1192"/>
                    <a:pt x="1442" y="1199"/>
                  </a:cubicBezTo>
                  <a:cubicBezTo>
                    <a:pt x="1375" y="1174"/>
                    <a:pt x="1303" y="1193"/>
                    <a:pt x="1212" y="1188"/>
                  </a:cubicBezTo>
                  <a:cubicBezTo>
                    <a:pt x="1133" y="1183"/>
                    <a:pt x="1055" y="1193"/>
                    <a:pt x="976" y="1188"/>
                  </a:cubicBezTo>
                  <a:cubicBezTo>
                    <a:pt x="936" y="1185"/>
                    <a:pt x="897" y="1180"/>
                    <a:pt x="861" y="1179"/>
                  </a:cubicBezTo>
                  <a:cubicBezTo>
                    <a:pt x="816" y="1177"/>
                    <a:pt x="775" y="1162"/>
                    <a:pt x="746" y="1179"/>
                  </a:cubicBezTo>
                  <a:cubicBezTo>
                    <a:pt x="726" y="1171"/>
                    <a:pt x="705" y="1176"/>
                    <a:pt x="686" y="1174"/>
                  </a:cubicBezTo>
                  <a:cubicBezTo>
                    <a:pt x="664" y="1172"/>
                    <a:pt x="641" y="1164"/>
                    <a:pt x="615" y="1162"/>
                  </a:cubicBezTo>
                  <a:cubicBezTo>
                    <a:pt x="588" y="1161"/>
                    <a:pt x="559" y="1163"/>
                    <a:pt x="530" y="1162"/>
                  </a:cubicBezTo>
                  <a:cubicBezTo>
                    <a:pt x="410" y="1161"/>
                    <a:pt x="311" y="1154"/>
                    <a:pt x="197" y="1153"/>
                  </a:cubicBezTo>
                  <a:cubicBezTo>
                    <a:pt x="188" y="1153"/>
                    <a:pt x="177" y="1149"/>
                    <a:pt x="167" y="1149"/>
                  </a:cubicBezTo>
                  <a:cubicBezTo>
                    <a:pt x="130" y="1149"/>
                    <a:pt x="93" y="1158"/>
                    <a:pt x="55" y="1160"/>
                  </a:cubicBezTo>
                  <a:cubicBezTo>
                    <a:pt x="29" y="1161"/>
                    <a:pt x="13" y="1163"/>
                    <a:pt x="0" y="1144"/>
                  </a:cubicBezTo>
                  <a:cubicBezTo>
                    <a:pt x="11" y="1113"/>
                    <a:pt x="26" y="1080"/>
                    <a:pt x="59" y="1084"/>
                  </a:cubicBezTo>
                  <a:cubicBezTo>
                    <a:pt x="59" y="1066"/>
                    <a:pt x="67" y="1057"/>
                    <a:pt x="75" y="1048"/>
                  </a:cubicBezTo>
                  <a:cubicBezTo>
                    <a:pt x="18" y="1032"/>
                    <a:pt x="90" y="986"/>
                    <a:pt x="112" y="967"/>
                  </a:cubicBezTo>
                  <a:cubicBezTo>
                    <a:pt x="102" y="946"/>
                    <a:pt x="46" y="941"/>
                    <a:pt x="46" y="924"/>
                  </a:cubicBezTo>
                  <a:cubicBezTo>
                    <a:pt x="45" y="906"/>
                    <a:pt x="78" y="886"/>
                    <a:pt x="91" y="871"/>
                  </a:cubicBezTo>
                  <a:cubicBezTo>
                    <a:pt x="109" y="851"/>
                    <a:pt x="123" y="834"/>
                    <a:pt x="128" y="811"/>
                  </a:cubicBezTo>
                  <a:cubicBezTo>
                    <a:pt x="179" y="737"/>
                    <a:pt x="232" y="665"/>
                    <a:pt x="266" y="574"/>
                  </a:cubicBezTo>
                  <a:cubicBezTo>
                    <a:pt x="282" y="574"/>
                    <a:pt x="290" y="579"/>
                    <a:pt x="300" y="588"/>
                  </a:cubicBezTo>
                  <a:cubicBezTo>
                    <a:pt x="337" y="595"/>
                    <a:pt x="372" y="603"/>
                    <a:pt x="411" y="602"/>
                  </a:cubicBezTo>
                  <a:cubicBezTo>
                    <a:pt x="541" y="598"/>
                    <a:pt x="673" y="583"/>
                    <a:pt x="781" y="627"/>
                  </a:cubicBezTo>
                  <a:cubicBezTo>
                    <a:pt x="842" y="653"/>
                    <a:pt x="903" y="681"/>
                    <a:pt x="928" y="747"/>
                  </a:cubicBezTo>
                  <a:cubicBezTo>
                    <a:pt x="946" y="725"/>
                    <a:pt x="970" y="708"/>
                    <a:pt x="985" y="682"/>
                  </a:cubicBezTo>
                  <a:cubicBezTo>
                    <a:pt x="980" y="674"/>
                    <a:pt x="970" y="671"/>
                    <a:pt x="962" y="666"/>
                  </a:cubicBezTo>
                  <a:cubicBezTo>
                    <a:pt x="951" y="644"/>
                    <a:pt x="931" y="630"/>
                    <a:pt x="918" y="607"/>
                  </a:cubicBezTo>
                  <a:cubicBezTo>
                    <a:pt x="880" y="534"/>
                    <a:pt x="886" y="418"/>
                    <a:pt x="955" y="359"/>
                  </a:cubicBezTo>
                  <a:cubicBezTo>
                    <a:pt x="991" y="328"/>
                    <a:pt x="1065" y="303"/>
                    <a:pt x="1127" y="329"/>
                  </a:cubicBezTo>
                  <a:cubicBezTo>
                    <a:pt x="1116" y="281"/>
                    <a:pt x="1057" y="241"/>
                    <a:pt x="1006" y="225"/>
                  </a:cubicBezTo>
                  <a:cubicBezTo>
                    <a:pt x="989" y="207"/>
                    <a:pt x="1002" y="179"/>
                    <a:pt x="1006" y="161"/>
                  </a:cubicBezTo>
                  <a:cubicBezTo>
                    <a:pt x="1021" y="155"/>
                    <a:pt x="1040" y="152"/>
                    <a:pt x="1054" y="156"/>
                  </a:cubicBezTo>
                  <a:cubicBezTo>
                    <a:pt x="1084" y="166"/>
                    <a:pt x="1146" y="224"/>
                    <a:pt x="1166" y="258"/>
                  </a:cubicBezTo>
                  <a:cubicBezTo>
                    <a:pt x="1171" y="265"/>
                    <a:pt x="1173" y="273"/>
                    <a:pt x="1173" y="280"/>
                  </a:cubicBezTo>
                  <a:close/>
                  <a:moveTo>
                    <a:pt x="1619" y="804"/>
                  </a:moveTo>
                  <a:cubicBezTo>
                    <a:pt x="1616" y="815"/>
                    <a:pt x="1630" y="816"/>
                    <a:pt x="1630" y="829"/>
                  </a:cubicBezTo>
                  <a:cubicBezTo>
                    <a:pt x="1631" y="838"/>
                    <a:pt x="1623" y="843"/>
                    <a:pt x="1621" y="852"/>
                  </a:cubicBezTo>
                  <a:cubicBezTo>
                    <a:pt x="1556" y="907"/>
                    <a:pt x="1522" y="994"/>
                    <a:pt x="1479" y="1071"/>
                  </a:cubicBezTo>
                  <a:cubicBezTo>
                    <a:pt x="1458" y="1084"/>
                    <a:pt x="1452" y="1111"/>
                    <a:pt x="1435" y="1128"/>
                  </a:cubicBezTo>
                  <a:cubicBezTo>
                    <a:pt x="1431" y="1140"/>
                    <a:pt x="1440" y="1127"/>
                    <a:pt x="1435" y="1140"/>
                  </a:cubicBezTo>
                  <a:cubicBezTo>
                    <a:pt x="1417" y="1156"/>
                    <a:pt x="1403" y="1144"/>
                    <a:pt x="1385" y="1142"/>
                  </a:cubicBezTo>
                  <a:cubicBezTo>
                    <a:pt x="1352" y="1139"/>
                    <a:pt x="1307" y="1139"/>
                    <a:pt x="1277" y="1137"/>
                  </a:cubicBezTo>
                  <a:cubicBezTo>
                    <a:pt x="1250" y="1135"/>
                    <a:pt x="1224" y="1126"/>
                    <a:pt x="1196" y="1123"/>
                  </a:cubicBezTo>
                  <a:cubicBezTo>
                    <a:pt x="1074" y="1113"/>
                    <a:pt x="924" y="1096"/>
                    <a:pt x="813" y="1112"/>
                  </a:cubicBezTo>
                  <a:cubicBezTo>
                    <a:pt x="808" y="1126"/>
                    <a:pt x="800" y="1148"/>
                    <a:pt x="806" y="1153"/>
                  </a:cubicBezTo>
                  <a:cubicBezTo>
                    <a:pt x="949" y="1170"/>
                    <a:pt x="1082" y="1168"/>
                    <a:pt x="1238" y="1169"/>
                  </a:cubicBezTo>
                  <a:cubicBezTo>
                    <a:pt x="1261" y="1170"/>
                    <a:pt x="1301" y="1163"/>
                    <a:pt x="1341" y="1165"/>
                  </a:cubicBezTo>
                  <a:cubicBezTo>
                    <a:pt x="1418" y="1169"/>
                    <a:pt x="1450" y="1182"/>
                    <a:pt x="1479" y="1128"/>
                  </a:cubicBezTo>
                  <a:cubicBezTo>
                    <a:pt x="1482" y="1123"/>
                    <a:pt x="1479" y="1118"/>
                    <a:pt x="1481" y="1112"/>
                  </a:cubicBezTo>
                  <a:cubicBezTo>
                    <a:pt x="1486" y="1100"/>
                    <a:pt x="1499" y="1087"/>
                    <a:pt x="1506" y="1073"/>
                  </a:cubicBezTo>
                  <a:cubicBezTo>
                    <a:pt x="1536" y="1020"/>
                    <a:pt x="1573" y="964"/>
                    <a:pt x="1603" y="917"/>
                  </a:cubicBezTo>
                  <a:cubicBezTo>
                    <a:pt x="1625" y="882"/>
                    <a:pt x="1642" y="851"/>
                    <a:pt x="1663" y="818"/>
                  </a:cubicBezTo>
                  <a:cubicBezTo>
                    <a:pt x="1651" y="816"/>
                    <a:pt x="1634" y="797"/>
                    <a:pt x="1619" y="804"/>
                  </a:cubicBezTo>
                  <a:close/>
                  <a:moveTo>
                    <a:pt x="1164" y="113"/>
                  </a:moveTo>
                  <a:cubicBezTo>
                    <a:pt x="1152" y="186"/>
                    <a:pt x="1187" y="238"/>
                    <a:pt x="1201" y="303"/>
                  </a:cubicBezTo>
                  <a:cubicBezTo>
                    <a:pt x="1208" y="286"/>
                    <a:pt x="1218" y="272"/>
                    <a:pt x="1222" y="251"/>
                  </a:cubicBezTo>
                  <a:cubicBezTo>
                    <a:pt x="1209" y="231"/>
                    <a:pt x="1176" y="219"/>
                    <a:pt x="1176" y="195"/>
                  </a:cubicBezTo>
                  <a:cubicBezTo>
                    <a:pt x="1194" y="203"/>
                    <a:pt x="1210" y="219"/>
                    <a:pt x="1224" y="223"/>
                  </a:cubicBezTo>
                  <a:cubicBezTo>
                    <a:pt x="1228" y="215"/>
                    <a:pt x="1222" y="203"/>
                    <a:pt x="1222" y="193"/>
                  </a:cubicBezTo>
                  <a:cubicBezTo>
                    <a:pt x="1198" y="190"/>
                    <a:pt x="1176" y="175"/>
                    <a:pt x="1178" y="154"/>
                  </a:cubicBezTo>
                  <a:cubicBezTo>
                    <a:pt x="1190" y="157"/>
                    <a:pt x="1195" y="175"/>
                    <a:pt x="1210" y="168"/>
                  </a:cubicBezTo>
                  <a:cubicBezTo>
                    <a:pt x="1215" y="143"/>
                    <a:pt x="1172" y="104"/>
                    <a:pt x="1192" y="81"/>
                  </a:cubicBezTo>
                  <a:cubicBezTo>
                    <a:pt x="1208" y="104"/>
                    <a:pt x="1212" y="128"/>
                    <a:pt x="1226" y="156"/>
                  </a:cubicBezTo>
                  <a:cubicBezTo>
                    <a:pt x="1241" y="142"/>
                    <a:pt x="1237" y="108"/>
                    <a:pt x="1261" y="101"/>
                  </a:cubicBezTo>
                  <a:cubicBezTo>
                    <a:pt x="1262" y="142"/>
                    <a:pt x="1223" y="174"/>
                    <a:pt x="1242" y="216"/>
                  </a:cubicBezTo>
                  <a:cubicBezTo>
                    <a:pt x="1259" y="213"/>
                    <a:pt x="1261" y="195"/>
                    <a:pt x="1274" y="189"/>
                  </a:cubicBezTo>
                  <a:cubicBezTo>
                    <a:pt x="1296" y="211"/>
                    <a:pt x="1254" y="232"/>
                    <a:pt x="1242" y="237"/>
                  </a:cubicBezTo>
                  <a:cubicBezTo>
                    <a:pt x="1242" y="255"/>
                    <a:pt x="1224" y="283"/>
                    <a:pt x="1224" y="301"/>
                  </a:cubicBezTo>
                  <a:cubicBezTo>
                    <a:pt x="1251" y="270"/>
                    <a:pt x="1288" y="228"/>
                    <a:pt x="1290" y="175"/>
                  </a:cubicBezTo>
                  <a:cubicBezTo>
                    <a:pt x="1293" y="107"/>
                    <a:pt x="1237" y="75"/>
                    <a:pt x="1201" y="35"/>
                  </a:cubicBezTo>
                  <a:cubicBezTo>
                    <a:pt x="1187" y="64"/>
                    <a:pt x="1170" y="79"/>
                    <a:pt x="1164" y="113"/>
                  </a:cubicBezTo>
                  <a:close/>
                  <a:moveTo>
                    <a:pt x="1054" y="177"/>
                  </a:moveTo>
                  <a:cubicBezTo>
                    <a:pt x="1027" y="172"/>
                    <a:pt x="1017" y="183"/>
                    <a:pt x="1017" y="205"/>
                  </a:cubicBezTo>
                  <a:cubicBezTo>
                    <a:pt x="1024" y="208"/>
                    <a:pt x="1027" y="216"/>
                    <a:pt x="1040" y="214"/>
                  </a:cubicBezTo>
                  <a:cubicBezTo>
                    <a:pt x="1065" y="235"/>
                    <a:pt x="1096" y="250"/>
                    <a:pt x="1118" y="274"/>
                  </a:cubicBezTo>
                  <a:cubicBezTo>
                    <a:pt x="1134" y="295"/>
                    <a:pt x="1143" y="322"/>
                    <a:pt x="1160" y="342"/>
                  </a:cubicBezTo>
                  <a:cubicBezTo>
                    <a:pt x="1159" y="354"/>
                    <a:pt x="1163" y="362"/>
                    <a:pt x="1169" y="368"/>
                  </a:cubicBezTo>
                  <a:cubicBezTo>
                    <a:pt x="1176" y="283"/>
                    <a:pt x="1119" y="212"/>
                    <a:pt x="1054" y="177"/>
                  </a:cubicBezTo>
                  <a:close/>
                  <a:moveTo>
                    <a:pt x="1440" y="439"/>
                  </a:moveTo>
                  <a:cubicBezTo>
                    <a:pt x="1439" y="433"/>
                    <a:pt x="1432" y="430"/>
                    <a:pt x="1431" y="425"/>
                  </a:cubicBezTo>
                  <a:cubicBezTo>
                    <a:pt x="1428" y="419"/>
                    <a:pt x="1431" y="412"/>
                    <a:pt x="1428" y="407"/>
                  </a:cubicBezTo>
                  <a:cubicBezTo>
                    <a:pt x="1410" y="371"/>
                    <a:pt x="1367" y="336"/>
                    <a:pt x="1323" y="326"/>
                  </a:cubicBezTo>
                  <a:cubicBezTo>
                    <a:pt x="1223" y="306"/>
                    <a:pt x="1185" y="467"/>
                    <a:pt x="1100" y="407"/>
                  </a:cubicBezTo>
                  <a:cubicBezTo>
                    <a:pt x="1099" y="390"/>
                    <a:pt x="1087" y="382"/>
                    <a:pt x="1097" y="370"/>
                  </a:cubicBezTo>
                  <a:cubicBezTo>
                    <a:pt x="1111" y="384"/>
                    <a:pt x="1122" y="413"/>
                    <a:pt x="1150" y="398"/>
                  </a:cubicBezTo>
                  <a:cubicBezTo>
                    <a:pt x="1157" y="380"/>
                    <a:pt x="1150" y="378"/>
                    <a:pt x="1146" y="359"/>
                  </a:cubicBezTo>
                  <a:cubicBezTo>
                    <a:pt x="1050" y="300"/>
                    <a:pt x="919" y="371"/>
                    <a:pt x="914" y="473"/>
                  </a:cubicBezTo>
                  <a:cubicBezTo>
                    <a:pt x="913" y="480"/>
                    <a:pt x="915" y="495"/>
                    <a:pt x="916" y="508"/>
                  </a:cubicBezTo>
                  <a:cubicBezTo>
                    <a:pt x="919" y="544"/>
                    <a:pt x="931" y="592"/>
                    <a:pt x="951" y="620"/>
                  </a:cubicBezTo>
                  <a:cubicBezTo>
                    <a:pt x="960" y="635"/>
                    <a:pt x="988" y="664"/>
                    <a:pt x="1003" y="664"/>
                  </a:cubicBezTo>
                  <a:cubicBezTo>
                    <a:pt x="1012" y="664"/>
                    <a:pt x="1028" y="651"/>
                    <a:pt x="1042" y="646"/>
                  </a:cubicBezTo>
                  <a:cubicBezTo>
                    <a:pt x="1155" y="602"/>
                    <a:pt x="1290" y="588"/>
                    <a:pt x="1419" y="584"/>
                  </a:cubicBezTo>
                  <a:cubicBezTo>
                    <a:pt x="1431" y="542"/>
                    <a:pt x="1451" y="498"/>
                    <a:pt x="1440" y="439"/>
                  </a:cubicBezTo>
                  <a:close/>
                  <a:moveTo>
                    <a:pt x="1196" y="352"/>
                  </a:moveTo>
                  <a:cubicBezTo>
                    <a:pt x="1199" y="359"/>
                    <a:pt x="1189" y="366"/>
                    <a:pt x="1196" y="370"/>
                  </a:cubicBezTo>
                  <a:cubicBezTo>
                    <a:pt x="1203" y="357"/>
                    <a:pt x="1222" y="344"/>
                    <a:pt x="1226" y="336"/>
                  </a:cubicBezTo>
                  <a:cubicBezTo>
                    <a:pt x="1216" y="340"/>
                    <a:pt x="1209" y="349"/>
                    <a:pt x="1196" y="352"/>
                  </a:cubicBezTo>
                  <a:close/>
                  <a:moveTo>
                    <a:pt x="1495" y="618"/>
                  </a:moveTo>
                  <a:cubicBezTo>
                    <a:pt x="1462" y="612"/>
                    <a:pt x="1428" y="599"/>
                    <a:pt x="1396" y="600"/>
                  </a:cubicBezTo>
                  <a:cubicBezTo>
                    <a:pt x="1331" y="602"/>
                    <a:pt x="1262" y="611"/>
                    <a:pt x="1199" y="620"/>
                  </a:cubicBezTo>
                  <a:cubicBezTo>
                    <a:pt x="1127" y="631"/>
                    <a:pt x="1059" y="655"/>
                    <a:pt x="1006" y="687"/>
                  </a:cubicBezTo>
                  <a:cubicBezTo>
                    <a:pt x="956" y="737"/>
                    <a:pt x="914" y="795"/>
                    <a:pt x="875" y="857"/>
                  </a:cubicBezTo>
                  <a:cubicBezTo>
                    <a:pt x="836" y="918"/>
                    <a:pt x="791" y="979"/>
                    <a:pt x="764" y="1045"/>
                  </a:cubicBezTo>
                  <a:cubicBezTo>
                    <a:pt x="817" y="1009"/>
                    <a:pt x="892" y="975"/>
                    <a:pt x="983" y="970"/>
                  </a:cubicBezTo>
                  <a:cubicBezTo>
                    <a:pt x="1005" y="968"/>
                    <a:pt x="1029" y="971"/>
                    <a:pt x="1052" y="970"/>
                  </a:cubicBezTo>
                  <a:cubicBezTo>
                    <a:pt x="1164" y="964"/>
                    <a:pt x="1270" y="971"/>
                    <a:pt x="1350" y="997"/>
                  </a:cubicBezTo>
                  <a:cubicBezTo>
                    <a:pt x="1415" y="860"/>
                    <a:pt x="1513" y="757"/>
                    <a:pt x="1598" y="641"/>
                  </a:cubicBezTo>
                  <a:cubicBezTo>
                    <a:pt x="1568" y="628"/>
                    <a:pt x="1531" y="625"/>
                    <a:pt x="1495" y="618"/>
                  </a:cubicBezTo>
                  <a:close/>
                  <a:moveTo>
                    <a:pt x="806" y="662"/>
                  </a:moveTo>
                  <a:cubicBezTo>
                    <a:pt x="758" y="638"/>
                    <a:pt x="719" y="630"/>
                    <a:pt x="654" y="623"/>
                  </a:cubicBezTo>
                  <a:cubicBezTo>
                    <a:pt x="629" y="620"/>
                    <a:pt x="602" y="614"/>
                    <a:pt x="578" y="614"/>
                  </a:cubicBezTo>
                  <a:cubicBezTo>
                    <a:pt x="507" y="612"/>
                    <a:pt x="434" y="625"/>
                    <a:pt x="376" y="623"/>
                  </a:cubicBezTo>
                  <a:cubicBezTo>
                    <a:pt x="341" y="621"/>
                    <a:pt x="305" y="605"/>
                    <a:pt x="275" y="604"/>
                  </a:cubicBezTo>
                  <a:cubicBezTo>
                    <a:pt x="275" y="603"/>
                    <a:pt x="275" y="602"/>
                    <a:pt x="273" y="602"/>
                  </a:cubicBezTo>
                  <a:cubicBezTo>
                    <a:pt x="272" y="617"/>
                    <a:pt x="262" y="622"/>
                    <a:pt x="257" y="632"/>
                  </a:cubicBezTo>
                  <a:cubicBezTo>
                    <a:pt x="247" y="652"/>
                    <a:pt x="242" y="671"/>
                    <a:pt x="232" y="689"/>
                  </a:cubicBezTo>
                  <a:cubicBezTo>
                    <a:pt x="213" y="723"/>
                    <a:pt x="187" y="753"/>
                    <a:pt x="167" y="788"/>
                  </a:cubicBezTo>
                  <a:cubicBezTo>
                    <a:pt x="158" y="804"/>
                    <a:pt x="144" y="819"/>
                    <a:pt x="135" y="834"/>
                  </a:cubicBezTo>
                  <a:cubicBezTo>
                    <a:pt x="125" y="852"/>
                    <a:pt x="121" y="865"/>
                    <a:pt x="108" y="880"/>
                  </a:cubicBezTo>
                  <a:cubicBezTo>
                    <a:pt x="96" y="893"/>
                    <a:pt x="79" y="903"/>
                    <a:pt x="78" y="924"/>
                  </a:cubicBezTo>
                  <a:cubicBezTo>
                    <a:pt x="99" y="934"/>
                    <a:pt x="112" y="960"/>
                    <a:pt x="142" y="949"/>
                  </a:cubicBezTo>
                  <a:cubicBezTo>
                    <a:pt x="140" y="956"/>
                    <a:pt x="139" y="957"/>
                    <a:pt x="144" y="960"/>
                  </a:cubicBezTo>
                  <a:cubicBezTo>
                    <a:pt x="166" y="962"/>
                    <a:pt x="184" y="970"/>
                    <a:pt x="204" y="972"/>
                  </a:cubicBezTo>
                  <a:cubicBezTo>
                    <a:pt x="264" y="976"/>
                    <a:pt x="323" y="956"/>
                    <a:pt x="383" y="953"/>
                  </a:cubicBezTo>
                  <a:cubicBezTo>
                    <a:pt x="521" y="947"/>
                    <a:pt x="644" y="994"/>
                    <a:pt x="748" y="1041"/>
                  </a:cubicBezTo>
                  <a:cubicBezTo>
                    <a:pt x="797" y="944"/>
                    <a:pt x="856" y="859"/>
                    <a:pt x="914" y="772"/>
                  </a:cubicBezTo>
                  <a:cubicBezTo>
                    <a:pt x="902" y="706"/>
                    <a:pt x="859" y="688"/>
                    <a:pt x="806" y="662"/>
                  </a:cubicBezTo>
                  <a:close/>
                  <a:moveTo>
                    <a:pt x="1557" y="724"/>
                  </a:moveTo>
                  <a:cubicBezTo>
                    <a:pt x="1487" y="816"/>
                    <a:pt x="1405" y="909"/>
                    <a:pt x="1364" y="1022"/>
                  </a:cubicBezTo>
                  <a:cubicBezTo>
                    <a:pt x="1378" y="1025"/>
                    <a:pt x="1391" y="1029"/>
                    <a:pt x="1405" y="1032"/>
                  </a:cubicBezTo>
                  <a:cubicBezTo>
                    <a:pt x="1409" y="1029"/>
                    <a:pt x="1411" y="1025"/>
                    <a:pt x="1417" y="1025"/>
                  </a:cubicBezTo>
                  <a:cubicBezTo>
                    <a:pt x="1471" y="924"/>
                    <a:pt x="1537" y="835"/>
                    <a:pt x="1591" y="735"/>
                  </a:cubicBezTo>
                  <a:cubicBezTo>
                    <a:pt x="1582" y="729"/>
                    <a:pt x="1568" y="728"/>
                    <a:pt x="1557" y="724"/>
                  </a:cubicBezTo>
                  <a:close/>
                  <a:moveTo>
                    <a:pt x="1578" y="800"/>
                  </a:moveTo>
                  <a:cubicBezTo>
                    <a:pt x="1573" y="807"/>
                    <a:pt x="1564" y="811"/>
                    <a:pt x="1559" y="818"/>
                  </a:cubicBezTo>
                  <a:cubicBezTo>
                    <a:pt x="1540" y="846"/>
                    <a:pt x="1527" y="880"/>
                    <a:pt x="1509" y="910"/>
                  </a:cubicBezTo>
                  <a:cubicBezTo>
                    <a:pt x="1479" y="959"/>
                    <a:pt x="1440" y="1003"/>
                    <a:pt x="1431" y="1061"/>
                  </a:cubicBezTo>
                  <a:cubicBezTo>
                    <a:pt x="1432" y="1067"/>
                    <a:pt x="1439" y="1066"/>
                    <a:pt x="1437" y="1075"/>
                  </a:cubicBezTo>
                  <a:cubicBezTo>
                    <a:pt x="1435" y="1081"/>
                    <a:pt x="1425" y="1091"/>
                    <a:pt x="1433" y="1098"/>
                  </a:cubicBezTo>
                  <a:cubicBezTo>
                    <a:pt x="1499" y="1018"/>
                    <a:pt x="1538" y="910"/>
                    <a:pt x="1607" y="832"/>
                  </a:cubicBezTo>
                  <a:cubicBezTo>
                    <a:pt x="1583" y="813"/>
                    <a:pt x="1615" y="785"/>
                    <a:pt x="1605" y="751"/>
                  </a:cubicBezTo>
                  <a:cubicBezTo>
                    <a:pt x="1593" y="765"/>
                    <a:pt x="1588" y="784"/>
                    <a:pt x="1578" y="800"/>
                  </a:cubicBezTo>
                  <a:close/>
                  <a:moveTo>
                    <a:pt x="546" y="986"/>
                  </a:moveTo>
                  <a:cubicBezTo>
                    <a:pt x="501" y="975"/>
                    <a:pt x="440" y="968"/>
                    <a:pt x="390" y="970"/>
                  </a:cubicBezTo>
                  <a:cubicBezTo>
                    <a:pt x="342" y="971"/>
                    <a:pt x="298" y="990"/>
                    <a:pt x="250" y="988"/>
                  </a:cubicBezTo>
                  <a:cubicBezTo>
                    <a:pt x="209" y="986"/>
                    <a:pt x="164" y="985"/>
                    <a:pt x="133" y="970"/>
                  </a:cubicBezTo>
                  <a:cubicBezTo>
                    <a:pt x="118" y="982"/>
                    <a:pt x="105" y="997"/>
                    <a:pt x="89" y="1009"/>
                  </a:cubicBezTo>
                  <a:cubicBezTo>
                    <a:pt x="258" y="1015"/>
                    <a:pt x="459" y="999"/>
                    <a:pt x="636" y="1018"/>
                  </a:cubicBezTo>
                  <a:cubicBezTo>
                    <a:pt x="609" y="1003"/>
                    <a:pt x="573" y="992"/>
                    <a:pt x="546" y="986"/>
                  </a:cubicBezTo>
                  <a:close/>
                  <a:moveTo>
                    <a:pt x="1235" y="993"/>
                  </a:moveTo>
                  <a:cubicBezTo>
                    <a:pt x="1109" y="993"/>
                    <a:pt x="958" y="967"/>
                    <a:pt x="861" y="1015"/>
                  </a:cubicBezTo>
                  <a:cubicBezTo>
                    <a:pt x="1015" y="1001"/>
                    <a:pt x="1155" y="1016"/>
                    <a:pt x="1290" y="1013"/>
                  </a:cubicBezTo>
                  <a:cubicBezTo>
                    <a:pt x="1313" y="1013"/>
                    <a:pt x="1316" y="1013"/>
                    <a:pt x="1332" y="1018"/>
                  </a:cubicBezTo>
                  <a:cubicBezTo>
                    <a:pt x="1313" y="993"/>
                    <a:pt x="1271" y="992"/>
                    <a:pt x="1235" y="993"/>
                  </a:cubicBezTo>
                  <a:close/>
                  <a:moveTo>
                    <a:pt x="567" y="1034"/>
                  </a:moveTo>
                  <a:cubicBezTo>
                    <a:pt x="407" y="1018"/>
                    <a:pt x="257" y="1033"/>
                    <a:pt x="91" y="1029"/>
                  </a:cubicBezTo>
                  <a:cubicBezTo>
                    <a:pt x="93" y="1038"/>
                    <a:pt x="94" y="1047"/>
                    <a:pt x="96" y="1055"/>
                  </a:cubicBezTo>
                  <a:cubicBezTo>
                    <a:pt x="120" y="1058"/>
                    <a:pt x="149" y="1057"/>
                    <a:pt x="165" y="1068"/>
                  </a:cubicBezTo>
                  <a:cubicBezTo>
                    <a:pt x="145" y="1071"/>
                    <a:pt x="102" y="1070"/>
                    <a:pt x="78" y="1073"/>
                  </a:cubicBezTo>
                  <a:cubicBezTo>
                    <a:pt x="93" y="1096"/>
                    <a:pt x="119" y="1084"/>
                    <a:pt x="149" y="1087"/>
                  </a:cubicBezTo>
                  <a:cubicBezTo>
                    <a:pt x="232" y="1093"/>
                    <a:pt x="322" y="1084"/>
                    <a:pt x="404" y="1087"/>
                  </a:cubicBezTo>
                  <a:cubicBezTo>
                    <a:pt x="443" y="1088"/>
                    <a:pt x="478" y="1098"/>
                    <a:pt x="512" y="1091"/>
                  </a:cubicBezTo>
                  <a:cubicBezTo>
                    <a:pt x="508" y="1091"/>
                    <a:pt x="506" y="1090"/>
                    <a:pt x="505" y="1087"/>
                  </a:cubicBezTo>
                  <a:cubicBezTo>
                    <a:pt x="552" y="1077"/>
                    <a:pt x="612" y="1093"/>
                    <a:pt x="654" y="1078"/>
                  </a:cubicBezTo>
                  <a:cubicBezTo>
                    <a:pt x="619" y="1073"/>
                    <a:pt x="584" y="1069"/>
                    <a:pt x="549" y="1064"/>
                  </a:cubicBezTo>
                  <a:cubicBezTo>
                    <a:pt x="517" y="1059"/>
                    <a:pt x="481" y="1055"/>
                    <a:pt x="452" y="1041"/>
                  </a:cubicBezTo>
                  <a:cubicBezTo>
                    <a:pt x="532" y="1039"/>
                    <a:pt x="622" y="1070"/>
                    <a:pt x="707" y="1059"/>
                  </a:cubicBezTo>
                  <a:cubicBezTo>
                    <a:pt x="664" y="1033"/>
                    <a:pt x="612" y="1038"/>
                    <a:pt x="567" y="1034"/>
                  </a:cubicBezTo>
                  <a:close/>
                  <a:moveTo>
                    <a:pt x="1375" y="1043"/>
                  </a:moveTo>
                  <a:cubicBezTo>
                    <a:pt x="1326" y="1034"/>
                    <a:pt x="1276" y="1029"/>
                    <a:pt x="1224" y="1029"/>
                  </a:cubicBezTo>
                  <a:cubicBezTo>
                    <a:pt x="1119" y="1029"/>
                    <a:pt x="989" y="1014"/>
                    <a:pt x="875" y="1029"/>
                  </a:cubicBezTo>
                  <a:cubicBezTo>
                    <a:pt x="837" y="1034"/>
                    <a:pt x="797" y="1044"/>
                    <a:pt x="769" y="1066"/>
                  </a:cubicBezTo>
                  <a:cubicBezTo>
                    <a:pt x="776" y="1071"/>
                    <a:pt x="779" y="1081"/>
                    <a:pt x="787" y="1084"/>
                  </a:cubicBezTo>
                  <a:cubicBezTo>
                    <a:pt x="840" y="1066"/>
                    <a:pt x="888" y="1046"/>
                    <a:pt x="951" y="1043"/>
                  </a:cubicBezTo>
                  <a:cubicBezTo>
                    <a:pt x="966" y="1042"/>
                    <a:pt x="990" y="1038"/>
                    <a:pt x="994" y="1055"/>
                  </a:cubicBezTo>
                  <a:cubicBezTo>
                    <a:pt x="926" y="1058"/>
                    <a:pt x="858" y="1066"/>
                    <a:pt x="808" y="1094"/>
                  </a:cubicBezTo>
                  <a:cubicBezTo>
                    <a:pt x="994" y="1073"/>
                    <a:pt x="1183" y="1111"/>
                    <a:pt x="1336" y="1123"/>
                  </a:cubicBezTo>
                  <a:cubicBezTo>
                    <a:pt x="1365" y="1126"/>
                    <a:pt x="1395" y="1134"/>
                    <a:pt x="1412" y="1119"/>
                  </a:cubicBezTo>
                  <a:cubicBezTo>
                    <a:pt x="1388" y="1114"/>
                    <a:pt x="1362" y="1117"/>
                    <a:pt x="1346" y="1100"/>
                  </a:cubicBezTo>
                  <a:cubicBezTo>
                    <a:pt x="1372" y="1092"/>
                    <a:pt x="1407" y="1116"/>
                    <a:pt x="1417" y="1089"/>
                  </a:cubicBezTo>
                  <a:cubicBezTo>
                    <a:pt x="1380" y="1073"/>
                    <a:pt x="1309" y="1101"/>
                    <a:pt x="1286" y="1073"/>
                  </a:cubicBezTo>
                  <a:cubicBezTo>
                    <a:pt x="1323" y="1073"/>
                    <a:pt x="1369" y="1071"/>
                    <a:pt x="1410" y="1068"/>
                  </a:cubicBezTo>
                  <a:cubicBezTo>
                    <a:pt x="1403" y="1063"/>
                    <a:pt x="1384" y="1054"/>
                    <a:pt x="1375" y="1043"/>
                  </a:cubicBezTo>
                  <a:close/>
                  <a:moveTo>
                    <a:pt x="705" y="1098"/>
                  </a:moveTo>
                  <a:cubicBezTo>
                    <a:pt x="731" y="1106"/>
                    <a:pt x="751" y="1097"/>
                    <a:pt x="764" y="1084"/>
                  </a:cubicBezTo>
                  <a:cubicBezTo>
                    <a:pt x="759" y="1083"/>
                    <a:pt x="759" y="1076"/>
                    <a:pt x="755" y="1073"/>
                  </a:cubicBezTo>
                  <a:cubicBezTo>
                    <a:pt x="736" y="1076"/>
                    <a:pt x="717" y="1079"/>
                    <a:pt x="705" y="1098"/>
                  </a:cubicBezTo>
                  <a:close/>
                  <a:moveTo>
                    <a:pt x="677" y="1091"/>
                  </a:moveTo>
                  <a:cubicBezTo>
                    <a:pt x="661" y="1097"/>
                    <a:pt x="632" y="1091"/>
                    <a:pt x="620" y="1100"/>
                  </a:cubicBezTo>
                  <a:cubicBezTo>
                    <a:pt x="644" y="1105"/>
                    <a:pt x="668" y="1092"/>
                    <a:pt x="682" y="1100"/>
                  </a:cubicBezTo>
                  <a:cubicBezTo>
                    <a:pt x="684" y="1092"/>
                    <a:pt x="703" y="1083"/>
                    <a:pt x="693" y="1078"/>
                  </a:cubicBezTo>
                  <a:cubicBezTo>
                    <a:pt x="693" y="1081"/>
                    <a:pt x="684" y="1075"/>
                    <a:pt x="677" y="1078"/>
                  </a:cubicBezTo>
                  <a:cubicBezTo>
                    <a:pt x="677" y="1082"/>
                    <a:pt x="677" y="1087"/>
                    <a:pt x="677" y="1091"/>
                  </a:cubicBezTo>
                  <a:close/>
                  <a:moveTo>
                    <a:pt x="553" y="1096"/>
                  </a:moveTo>
                  <a:cubicBezTo>
                    <a:pt x="550" y="1096"/>
                    <a:pt x="549" y="1092"/>
                    <a:pt x="544" y="1094"/>
                  </a:cubicBezTo>
                  <a:cubicBezTo>
                    <a:pt x="559" y="1104"/>
                    <a:pt x="588" y="1095"/>
                    <a:pt x="553" y="1096"/>
                  </a:cubicBezTo>
                  <a:close/>
                  <a:moveTo>
                    <a:pt x="429" y="1110"/>
                  </a:moveTo>
                  <a:cubicBezTo>
                    <a:pt x="392" y="1107"/>
                    <a:pt x="355" y="1114"/>
                    <a:pt x="319" y="1112"/>
                  </a:cubicBezTo>
                  <a:cubicBezTo>
                    <a:pt x="224" y="1107"/>
                    <a:pt x="118" y="1104"/>
                    <a:pt x="46" y="1107"/>
                  </a:cubicBezTo>
                  <a:cubicBezTo>
                    <a:pt x="37" y="1114"/>
                    <a:pt x="30" y="1121"/>
                    <a:pt x="25" y="1130"/>
                  </a:cubicBezTo>
                  <a:cubicBezTo>
                    <a:pt x="43" y="1142"/>
                    <a:pt x="62" y="1134"/>
                    <a:pt x="80" y="1133"/>
                  </a:cubicBezTo>
                  <a:cubicBezTo>
                    <a:pt x="178" y="1126"/>
                    <a:pt x="265" y="1133"/>
                    <a:pt x="362" y="1140"/>
                  </a:cubicBezTo>
                  <a:cubicBezTo>
                    <a:pt x="455" y="1146"/>
                    <a:pt x="569" y="1141"/>
                    <a:pt x="668" y="1146"/>
                  </a:cubicBezTo>
                  <a:cubicBezTo>
                    <a:pt x="669" y="1132"/>
                    <a:pt x="656" y="1132"/>
                    <a:pt x="654" y="1121"/>
                  </a:cubicBezTo>
                  <a:cubicBezTo>
                    <a:pt x="580" y="1118"/>
                    <a:pt x="502" y="1116"/>
                    <a:pt x="429" y="1110"/>
                  </a:cubicBezTo>
                  <a:close/>
                  <a:moveTo>
                    <a:pt x="712" y="1126"/>
                  </a:moveTo>
                  <a:cubicBezTo>
                    <a:pt x="701" y="1125"/>
                    <a:pt x="691" y="1115"/>
                    <a:pt x="682" y="1123"/>
                  </a:cubicBezTo>
                  <a:cubicBezTo>
                    <a:pt x="691" y="1165"/>
                    <a:pt x="796" y="1164"/>
                    <a:pt x="783" y="1114"/>
                  </a:cubicBezTo>
                  <a:cubicBezTo>
                    <a:pt x="761" y="1115"/>
                    <a:pt x="738" y="1128"/>
                    <a:pt x="712" y="112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5" name="Freeform 168"/>
            <p:cNvSpPr>
              <a:spLocks noEditPoints="1"/>
            </p:cNvSpPr>
            <p:nvPr>
              <p:custDataLst>
                <p:tags r:id="rId5"/>
              </p:custDataLst>
            </p:nvPr>
          </p:nvSpPr>
          <p:spPr bwMode="auto">
            <a:xfrm>
              <a:off x="604204" y="2264710"/>
              <a:ext cx="2216462" cy="2888967"/>
            </a:xfrm>
            <a:custGeom>
              <a:avLst/>
              <a:gdLst>
                <a:gd name="T0" fmla="*/ 135 w 1672"/>
                <a:gd name="T1" fmla="*/ 1706 h 1974"/>
                <a:gd name="T2" fmla="*/ 50 w 1672"/>
                <a:gd name="T3" fmla="*/ 803 h 1974"/>
                <a:gd name="T4" fmla="*/ 162 w 1672"/>
                <a:gd name="T5" fmla="*/ 588 h 1974"/>
                <a:gd name="T6" fmla="*/ 1444 w 1672"/>
                <a:gd name="T7" fmla="*/ 259 h 1974"/>
                <a:gd name="T8" fmla="*/ 1329 w 1672"/>
                <a:gd name="T9" fmla="*/ 783 h 1974"/>
                <a:gd name="T10" fmla="*/ 785 w 1672"/>
                <a:gd name="T11" fmla="*/ 826 h 1974"/>
                <a:gd name="T12" fmla="*/ 231 w 1672"/>
                <a:gd name="T13" fmla="*/ 780 h 1974"/>
                <a:gd name="T14" fmla="*/ 720 w 1672"/>
                <a:gd name="T15" fmla="*/ 1619 h 1974"/>
                <a:gd name="T16" fmla="*/ 617 w 1672"/>
                <a:gd name="T17" fmla="*/ 964 h 1974"/>
                <a:gd name="T18" fmla="*/ 893 w 1672"/>
                <a:gd name="T19" fmla="*/ 1068 h 1974"/>
                <a:gd name="T20" fmla="*/ 1237 w 1672"/>
                <a:gd name="T21" fmla="*/ 1038 h 1974"/>
                <a:gd name="T22" fmla="*/ 909 w 1672"/>
                <a:gd name="T23" fmla="*/ 1715 h 1974"/>
                <a:gd name="T24" fmla="*/ 194 w 1672"/>
                <a:gd name="T25" fmla="*/ 636 h 1974"/>
                <a:gd name="T26" fmla="*/ 1118 w 1672"/>
                <a:gd name="T27" fmla="*/ 34 h 1974"/>
                <a:gd name="T28" fmla="*/ 1324 w 1672"/>
                <a:gd name="T29" fmla="*/ 248 h 1974"/>
                <a:gd name="T30" fmla="*/ 814 w 1672"/>
                <a:gd name="T31" fmla="*/ 613 h 1974"/>
                <a:gd name="T32" fmla="*/ 817 w 1672"/>
                <a:gd name="T33" fmla="*/ 404 h 1974"/>
                <a:gd name="T34" fmla="*/ 594 w 1672"/>
                <a:gd name="T35" fmla="*/ 404 h 1974"/>
                <a:gd name="T36" fmla="*/ 789 w 1672"/>
                <a:gd name="T37" fmla="*/ 342 h 1974"/>
                <a:gd name="T38" fmla="*/ 785 w 1672"/>
                <a:gd name="T39" fmla="*/ 362 h 1974"/>
                <a:gd name="T40" fmla="*/ 812 w 1672"/>
                <a:gd name="T41" fmla="*/ 429 h 1974"/>
                <a:gd name="T42" fmla="*/ 1572 w 1672"/>
                <a:gd name="T43" fmla="*/ 604 h 1974"/>
                <a:gd name="T44" fmla="*/ 259 w 1672"/>
                <a:gd name="T45" fmla="*/ 702 h 1974"/>
                <a:gd name="T46" fmla="*/ 1352 w 1672"/>
                <a:gd name="T47" fmla="*/ 606 h 1974"/>
                <a:gd name="T48" fmla="*/ 1306 w 1672"/>
                <a:gd name="T49" fmla="*/ 723 h 1974"/>
                <a:gd name="T50" fmla="*/ 1099 w 1672"/>
                <a:gd name="T51" fmla="*/ 560 h 1974"/>
                <a:gd name="T52" fmla="*/ 1384 w 1672"/>
                <a:gd name="T53" fmla="*/ 769 h 1974"/>
                <a:gd name="T54" fmla="*/ 1283 w 1672"/>
                <a:gd name="T55" fmla="*/ 617 h 1974"/>
                <a:gd name="T56" fmla="*/ 1184 w 1672"/>
                <a:gd name="T57" fmla="*/ 576 h 1974"/>
                <a:gd name="T58" fmla="*/ 589 w 1672"/>
                <a:gd name="T59" fmla="*/ 1559 h 1974"/>
                <a:gd name="T60" fmla="*/ 213 w 1672"/>
                <a:gd name="T61" fmla="*/ 801 h 1974"/>
                <a:gd name="T62" fmla="*/ 589 w 1672"/>
                <a:gd name="T63" fmla="*/ 1559 h 1974"/>
                <a:gd name="T64" fmla="*/ 449 w 1672"/>
                <a:gd name="T65" fmla="*/ 1520 h 1974"/>
                <a:gd name="T66" fmla="*/ 82 w 1672"/>
                <a:gd name="T67" fmla="*/ 817 h 1974"/>
                <a:gd name="T68" fmla="*/ 511 w 1672"/>
                <a:gd name="T69" fmla="*/ 1506 h 1974"/>
                <a:gd name="T70" fmla="*/ 911 w 1672"/>
                <a:gd name="T71" fmla="*/ 1336 h 1974"/>
                <a:gd name="T72" fmla="*/ 879 w 1672"/>
                <a:gd name="T73" fmla="*/ 1240 h 1974"/>
                <a:gd name="T74" fmla="*/ 835 w 1672"/>
                <a:gd name="T75" fmla="*/ 1155 h 1974"/>
                <a:gd name="T76" fmla="*/ 791 w 1672"/>
                <a:gd name="T77" fmla="*/ 1070 h 1974"/>
                <a:gd name="T78" fmla="*/ 766 w 1672"/>
                <a:gd name="T79" fmla="*/ 1024 h 1974"/>
                <a:gd name="T80" fmla="*/ 681 w 1672"/>
                <a:gd name="T81" fmla="*/ 992 h 1974"/>
                <a:gd name="T82" fmla="*/ 1170 w 1672"/>
                <a:gd name="T83" fmla="*/ 996 h 1974"/>
                <a:gd name="T84" fmla="*/ 968 w 1672"/>
                <a:gd name="T85" fmla="*/ 1049 h 1974"/>
                <a:gd name="T86" fmla="*/ 1152 w 1672"/>
                <a:gd name="T87" fmla="*/ 1148 h 1974"/>
                <a:gd name="T88" fmla="*/ 1159 w 1672"/>
                <a:gd name="T89" fmla="*/ 1196 h 1974"/>
                <a:gd name="T90" fmla="*/ 1021 w 1672"/>
                <a:gd name="T91" fmla="*/ 1086 h 1974"/>
                <a:gd name="T92" fmla="*/ 1143 w 1672"/>
                <a:gd name="T93" fmla="*/ 1176 h 1974"/>
                <a:gd name="T94" fmla="*/ 803 w 1672"/>
                <a:gd name="T95" fmla="*/ 1437 h 1974"/>
                <a:gd name="T96" fmla="*/ 1067 w 1672"/>
                <a:gd name="T97" fmla="*/ 1453 h 1974"/>
                <a:gd name="T98" fmla="*/ 1042 w 1672"/>
                <a:gd name="T99" fmla="*/ 1453 h 1974"/>
                <a:gd name="T100" fmla="*/ 973 w 1672"/>
                <a:gd name="T101" fmla="*/ 1470 h 1974"/>
                <a:gd name="T102" fmla="*/ 913 w 1672"/>
                <a:gd name="T103" fmla="*/ 1472 h 1974"/>
                <a:gd name="T104" fmla="*/ 936 w 1672"/>
                <a:gd name="T105" fmla="*/ 1470 h 1974"/>
                <a:gd name="T106" fmla="*/ 948 w 1672"/>
                <a:gd name="T107" fmla="*/ 1692 h 1974"/>
                <a:gd name="T108" fmla="*/ 403 w 1672"/>
                <a:gd name="T109" fmla="*/ 1552 h 1974"/>
                <a:gd name="T110" fmla="*/ 525 w 1672"/>
                <a:gd name="T111" fmla="*/ 1532 h 1974"/>
                <a:gd name="T112" fmla="*/ 500 w 1672"/>
                <a:gd name="T113" fmla="*/ 1715 h 1974"/>
                <a:gd name="T114" fmla="*/ 84 w 1672"/>
                <a:gd name="T115" fmla="*/ 1773 h 1974"/>
                <a:gd name="T116" fmla="*/ 975 w 1672"/>
                <a:gd name="T117" fmla="*/ 1823 h 1974"/>
                <a:gd name="T118" fmla="*/ 311 w 1672"/>
                <a:gd name="T119" fmla="*/ 1644 h 19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672" h="1974">
                  <a:moveTo>
                    <a:pt x="909" y="1715"/>
                  </a:moveTo>
                  <a:cubicBezTo>
                    <a:pt x="941" y="1755"/>
                    <a:pt x="1005" y="1780"/>
                    <a:pt x="998" y="1844"/>
                  </a:cubicBezTo>
                  <a:cubicBezTo>
                    <a:pt x="918" y="1889"/>
                    <a:pt x="831" y="1928"/>
                    <a:pt x="723" y="1945"/>
                  </a:cubicBezTo>
                  <a:cubicBezTo>
                    <a:pt x="514" y="1966"/>
                    <a:pt x="296" y="1974"/>
                    <a:pt x="114" y="1897"/>
                  </a:cubicBezTo>
                  <a:cubicBezTo>
                    <a:pt x="73" y="1893"/>
                    <a:pt x="61" y="1861"/>
                    <a:pt x="29" y="1849"/>
                  </a:cubicBezTo>
                  <a:cubicBezTo>
                    <a:pt x="9" y="1812"/>
                    <a:pt x="58" y="1783"/>
                    <a:pt x="84" y="1754"/>
                  </a:cubicBezTo>
                  <a:cubicBezTo>
                    <a:pt x="100" y="1737"/>
                    <a:pt x="111" y="1722"/>
                    <a:pt x="135" y="1706"/>
                  </a:cubicBezTo>
                  <a:cubicBezTo>
                    <a:pt x="171" y="1681"/>
                    <a:pt x="221" y="1655"/>
                    <a:pt x="263" y="1637"/>
                  </a:cubicBezTo>
                  <a:cubicBezTo>
                    <a:pt x="274" y="1633"/>
                    <a:pt x="286" y="1633"/>
                    <a:pt x="295" y="1628"/>
                  </a:cubicBezTo>
                  <a:cubicBezTo>
                    <a:pt x="306" y="1623"/>
                    <a:pt x="313" y="1612"/>
                    <a:pt x="325" y="1612"/>
                  </a:cubicBezTo>
                  <a:cubicBezTo>
                    <a:pt x="330" y="1571"/>
                    <a:pt x="359" y="1546"/>
                    <a:pt x="399" y="1534"/>
                  </a:cubicBezTo>
                  <a:cubicBezTo>
                    <a:pt x="340" y="1391"/>
                    <a:pt x="267" y="1249"/>
                    <a:pt x="201" y="1102"/>
                  </a:cubicBezTo>
                  <a:cubicBezTo>
                    <a:pt x="169" y="1029"/>
                    <a:pt x="128" y="961"/>
                    <a:pt x="93" y="888"/>
                  </a:cubicBezTo>
                  <a:cubicBezTo>
                    <a:pt x="80" y="860"/>
                    <a:pt x="68" y="826"/>
                    <a:pt x="50" y="803"/>
                  </a:cubicBezTo>
                  <a:cubicBezTo>
                    <a:pt x="44" y="797"/>
                    <a:pt x="47" y="800"/>
                    <a:pt x="43" y="792"/>
                  </a:cubicBezTo>
                  <a:cubicBezTo>
                    <a:pt x="38" y="783"/>
                    <a:pt x="26" y="777"/>
                    <a:pt x="22" y="769"/>
                  </a:cubicBezTo>
                  <a:cubicBezTo>
                    <a:pt x="19" y="764"/>
                    <a:pt x="17" y="748"/>
                    <a:pt x="13" y="735"/>
                  </a:cubicBezTo>
                  <a:cubicBezTo>
                    <a:pt x="3" y="702"/>
                    <a:pt x="0" y="674"/>
                    <a:pt x="17" y="640"/>
                  </a:cubicBezTo>
                  <a:cubicBezTo>
                    <a:pt x="25" y="631"/>
                    <a:pt x="36" y="624"/>
                    <a:pt x="43" y="613"/>
                  </a:cubicBezTo>
                  <a:cubicBezTo>
                    <a:pt x="71" y="597"/>
                    <a:pt x="102" y="588"/>
                    <a:pt x="132" y="581"/>
                  </a:cubicBezTo>
                  <a:cubicBezTo>
                    <a:pt x="141" y="584"/>
                    <a:pt x="154" y="583"/>
                    <a:pt x="162" y="588"/>
                  </a:cubicBezTo>
                  <a:cubicBezTo>
                    <a:pt x="224" y="546"/>
                    <a:pt x="280" y="521"/>
                    <a:pt x="353" y="491"/>
                  </a:cubicBezTo>
                  <a:cubicBezTo>
                    <a:pt x="521" y="403"/>
                    <a:pt x="716" y="341"/>
                    <a:pt x="872" y="241"/>
                  </a:cubicBezTo>
                  <a:cubicBezTo>
                    <a:pt x="873" y="189"/>
                    <a:pt x="859" y="123"/>
                    <a:pt x="874" y="80"/>
                  </a:cubicBezTo>
                  <a:cubicBezTo>
                    <a:pt x="908" y="46"/>
                    <a:pt x="981" y="30"/>
                    <a:pt x="1028" y="16"/>
                  </a:cubicBezTo>
                  <a:cubicBezTo>
                    <a:pt x="1067" y="4"/>
                    <a:pt x="1102" y="0"/>
                    <a:pt x="1138" y="22"/>
                  </a:cubicBezTo>
                  <a:cubicBezTo>
                    <a:pt x="1188" y="80"/>
                    <a:pt x="1232" y="145"/>
                    <a:pt x="1276" y="209"/>
                  </a:cubicBezTo>
                  <a:cubicBezTo>
                    <a:pt x="1332" y="232"/>
                    <a:pt x="1391" y="236"/>
                    <a:pt x="1444" y="259"/>
                  </a:cubicBezTo>
                  <a:cubicBezTo>
                    <a:pt x="1455" y="264"/>
                    <a:pt x="1464" y="276"/>
                    <a:pt x="1476" y="282"/>
                  </a:cubicBezTo>
                  <a:cubicBezTo>
                    <a:pt x="1550" y="316"/>
                    <a:pt x="1611" y="377"/>
                    <a:pt x="1667" y="431"/>
                  </a:cubicBezTo>
                  <a:cubicBezTo>
                    <a:pt x="1660" y="451"/>
                    <a:pt x="1672" y="483"/>
                    <a:pt x="1664" y="509"/>
                  </a:cubicBezTo>
                  <a:cubicBezTo>
                    <a:pt x="1653" y="552"/>
                    <a:pt x="1612" y="588"/>
                    <a:pt x="1579" y="624"/>
                  </a:cubicBezTo>
                  <a:cubicBezTo>
                    <a:pt x="1543" y="663"/>
                    <a:pt x="1517" y="682"/>
                    <a:pt x="1471" y="709"/>
                  </a:cubicBezTo>
                  <a:cubicBezTo>
                    <a:pt x="1451" y="721"/>
                    <a:pt x="1435" y="737"/>
                    <a:pt x="1409" y="741"/>
                  </a:cubicBezTo>
                  <a:cubicBezTo>
                    <a:pt x="1417" y="795"/>
                    <a:pt x="1373" y="796"/>
                    <a:pt x="1329" y="783"/>
                  </a:cubicBezTo>
                  <a:cubicBezTo>
                    <a:pt x="1310" y="803"/>
                    <a:pt x="1309" y="840"/>
                    <a:pt x="1281" y="849"/>
                  </a:cubicBezTo>
                  <a:cubicBezTo>
                    <a:pt x="1256" y="857"/>
                    <a:pt x="1231" y="839"/>
                    <a:pt x="1205" y="831"/>
                  </a:cubicBezTo>
                  <a:cubicBezTo>
                    <a:pt x="1172" y="831"/>
                    <a:pt x="1139" y="854"/>
                    <a:pt x="1104" y="863"/>
                  </a:cubicBezTo>
                  <a:cubicBezTo>
                    <a:pt x="1102" y="863"/>
                    <a:pt x="1099" y="865"/>
                    <a:pt x="1099" y="865"/>
                  </a:cubicBezTo>
                  <a:cubicBezTo>
                    <a:pt x="1028" y="868"/>
                    <a:pt x="938" y="881"/>
                    <a:pt x="849" y="879"/>
                  </a:cubicBezTo>
                  <a:cubicBezTo>
                    <a:pt x="831" y="866"/>
                    <a:pt x="797" y="870"/>
                    <a:pt x="782" y="854"/>
                  </a:cubicBezTo>
                  <a:cubicBezTo>
                    <a:pt x="782" y="840"/>
                    <a:pt x="779" y="836"/>
                    <a:pt x="785" y="826"/>
                  </a:cubicBezTo>
                  <a:cubicBezTo>
                    <a:pt x="758" y="711"/>
                    <a:pt x="797" y="588"/>
                    <a:pt x="831" y="493"/>
                  </a:cubicBezTo>
                  <a:cubicBezTo>
                    <a:pt x="819" y="492"/>
                    <a:pt x="800" y="504"/>
                    <a:pt x="791" y="514"/>
                  </a:cubicBezTo>
                  <a:cubicBezTo>
                    <a:pt x="765" y="523"/>
                    <a:pt x="737" y="530"/>
                    <a:pt x="711" y="539"/>
                  </a:cubicBezTo>
                  <a:cubicBezTo>
                    <a:pt x="639" y="565"/>
                    <a:pt x="556" y="603"/>
                    <a:pt x="484" y="638"/>
                  </a:cubicBezTo>
                  <a:cubicBezTo>
                    <a:pt x="451" y="654"/>
                    <a:pt x="415" y="666"/>
                    <a:pt x="383" y="682"/>
                  </a:cubicBezTo>
                  <a:cubicBezTo>
                    <a:pt x="346" y="700"/>
                    <a:pt x="314" y="718"/>
                    <a:pt x="279" y="739"/>
                  </a:cubicBezTo>
                  <a:cubicBezTo>
                    <a:pt x="259" y="751"/>
                    <a:pt x="245" y="762"/>
                    <a:pt x="231" y="780"/>
                  </a:cubicBezTo>
                  <a:cubicBezTo>
                    <a:pt x="259" y="894"/>
                    <a:pt x="326" y="988"/>
                    <a:pt x="369" y="1095"/>
                  </a:cubicBezTo>
                  <a:cubicBezTo>
                    <a:pt x="389" y="1134"/>
                    <a:pt x="405" y="1173"/>
                    <a:pt x="426" y="1212"/>
                  </a:cubicBezTo>
                  <a:cubicBezTo>
                    <a:pt x="433" y="1224"/>
                    <a:pt x="442" y="1234"/>
                    <a:pt x="449" y="1247"/>
                  </a:cubicBezTo>
                  <a:cubicBezTo>
                    <a:pt x="481" y="1300"/>
                    <a:pt x="503" y="1357"/>
                    <a:pt x="537" y="1407"/>
                  </a:cubicBezTo>
                  <a:cubicBezTo>
                    <a:pt x="549" y="1427"/>
                    <a:pt x="558" y="1447"/>
                    <a:pt x="569" y="1467"/>
                  </a:cubicBezTo>
                  <a:cubicBezTo>
                    <a:pt x="576" y="1480"/>
                    <a:pt x="592" y="1492"/>
                    <a:pt x="589" y="1511"/>
                  </a:cubicBezTo>
                  <a:cubicBezTo>
                    <a:pt x="641" y="1551"/>
                    <a:pt x="716" y="1558"/>
                    <a:pt x="720" y="1619"/>
                  </a:cubicBezTo>
                  <a:cubicBezTo>
                    <a:pt x="750" y="1641"/>
                    <a:pt x="785" y="1645"/>
                    <a:pt x="819" y="1656"/>
                  </a:cubicBezTo>
                  <a:cubicBezTo>
                    <a:pt x="798" y="1534"/>
                    <a:pt x="789" y="1437"/>
                    <a:pt x="762" y="1318"/>
                  </a:cubicBezTo>
                  <a:cubicBezTo>
                    <a:pt x="761" y="1308"/>
                    <a:pt x="770" y="1308"/>
                    <a:pt x="773" y="1302"/>
                  </a:cubicBezTo>
                  <a:cubicBezTo>
                    <a:pt x="738" y="1247"/>
                    <a:pt x="701" y="1165"/>
                    <a:pt x="667" y="1091"/>
                  </a:cubicBezTo>
                  <a:cubicBezTo>
                    <a:pt x="660" y="1075"/>
                    <a:pt x="649" y="1059"/>
                    <a:pt x="644" y="1045"/>
                  </a:cubicBezTo>
                  <a:cubicBezTo>
                    <a:pt x="640" y="1030"/>
                    <a:pt x="639" y="1010"/>
                    <a:pt x="631" y="992"/>
                  </a:cubicBezTo>
                  <a:cubicBezTo>
                    <a:pt x="627" y="983"/>
                    <a:pt x="621" y="975"/>
                    <a:pt x="617" y="964"/>
                  </a:cubicBezTo>
                  <a:cubicBezTo>
                    <a:pt x="611" y="950"/>
                    <a:pt x="595" y="922"/>
                    <a:pt x="596" y="904"/>
                  </a:cubicBezTo>
                  <a:cubicBezTo>
                    <a:pt x="599" y="875"/>
                    <a:pt x="664" y="837"/>
                    <a:pt x="697" y="842"/>
                  </a:cubicBezTo>
                  <a:cubicBezTo>
                    <a:pt x="702" y="846"/>
                    <a:pt x="708" y="858"/>
                    <a:pt x="702" y="865"/>
                  </a:cubicBezTo>
                  <a:cubicBezTo>
                    <a:pt x="738" y="931"/>
                    <a:pt x="770" y="1001"/>
                    <a:pt x="805" y="1068"/>
                  </a:cubicBezTo>
                  <a:cubicBezTo>
                    <a:pt x="832" y="1113"/>
                    <a:pt x="861" y="1165"/>
                    <a:pt x="883" y="1217"/>
                  </a:cubicBezTo>
                  <a:cubicBezTo>
                    <a:pt x="890" y="1232"/>
                    <a:pt x="894" y="1257"/>
                    <a:pt x="913" y="1258"/>
                  </a:cubicBezTo>
                  <a:cubicBezTo>
                    <a:pt x="907" y="1196"/>
                    <a:pt x="911" y="1120"/>
                    <a:pt x="893" y="1068"/>
                  </a:cubicBezTo>
                  <a:cubicBezTo>
                    <a:pt x="910" y="1039"/>
                    <a:pt x="938" y="991"/>
                    <a:pt x="934" y="948"/>
                  </a:cubicBezTo>
                  <a:cubicBezTo>
                    <a:pt x="961" y="941"/>
                    <a:pt x="971" y="975"/>
                    <a:pt x="982" y="992"/>
                  </a:cubicBezTo>
                  <a:cubicBezTo>
                    <a:pt x="1001" y="1019"/>
                    <a:pt x="1017" y="1045"/>
                    <a:pt x="1046" y="1061"/>
                  </a:cubicBezTo>
                  <a:cubicBezTo>
                    <a:pt x="1040" y="1104"/>
                    <a:pt x="1052" y="1143"/>
                    <a:pt x="1049" y="1185"/>
                  </a:cubicBezTo>
                  <a:cubicBezTo>
                    <a:pt x="1071" y="1110"/>
                    <a:pt x="1103" y="1036"/>
                    <a:pt x="1127" y="971"/>
                  </a:cubicBezTo>
                  <a:cubicBezTo>
                    <a:pt x="1144" y="958"/>
                    <a:pt x="1180" y="973"/>
                    <a:pt x="1196" y="983"/>
                  </a:cubicBezTo>
                  <a:cubicBezTo>
                    <a:pt x="1189" y="1016"/>
                    <a:pt x="1216" y="1025"/>
                    <a:pt x="1237" y="1038"/>
                  </a:cubicBezTo>
                  <a:cubicBezTo>
                    <a:pt x="1239" y="1100"/>
                    <a:pt x="1188" y="1142"/>
                    <a:pt x="1207" y="1203"/>
                  </a:cubicBezTo>
                  <a:cubicBezTo>
                    <a:pt x="1204" y="1239"/>
                    <a:pt x="1153" y="1253"/>
                    <a:pt x="1154" y="1212"/>
                  </a:cubicBezTo>
                  <a:cubicBezTo>
                    <a:pt x="1146" y="1238"/>
                    <a:pt x="1139" y="1266"/>
                    <a:pt x="1125" y="1286"/>
                  </a:cubicBezTo>
                  <a:cubicBezTo>
                    <a:pt x="1153" y="1303"/>
                    <a:pt x="1123" y="1357"/>
                    <a:pt x="1120" y="1391"/>
                  </a:cubicBezTo>
                  <a:cubicBezTo>
                    <a:pt x="1117" y="1416"/>
                    <a:pt x="1121" y="1442"/>
                    <a:pt x="1120" y="1467"/>
                  </a:cubicBezTo>
                  <a:cubicBezTo>
                    <a:pt x="1115" y="1543"/>
                    <a:pt x="1104" y="1618"/>
                    <a:pt x="1097" y="1679"/>
                  </a:cubicBezTo>
                  <a:cubicBezTo>
                    <a:pt x="1049" y="1716"/>
                    <a:pt x="965" y="1721"/>
                    <a:pt x="909" y="1715"/>
                  </a:cubicBezTo>
                  <a:close/>
                  <a:moveTo>
                    <a:pt x="27" y="693"/>
                  </a:moveTo>
                  <a:cubicBezTo>
                    <a:pt x="23" y="709"/>
                    <a:pt x="42" y="754"/>
                    <a:pt x="50" y="762"/>
                  </a:cubicBezTo>
                  <a:cubicBezTo>
                    <a:pt x="52" y="765"/>
                    <a:pt x="69" y="778"/>
                    <a:pt x="77" y="783"/>
                  </a:cubicBezTo>
                  <a:cubicBezTo>
                    <a:pt x="132" y="816"/>
                    <a:pt x="213" y="776"/>
                    <a:pt x="215" y="732"/>
                  </a:cubicBezTo>
                  <a:cubicBezTo>
                    <a:pt x="217" y="732"/>
                    <a:pt x="220" y="732"/>
                    <a:pt x="222" y="732"/>
                  </a:cubicBezTo>
                  <a:cubicBezTo>
                    <a:pt x="224" y="724"/>
                    <a:pt x="220" y="700"/>
                    <a:pt x="220" y="700"/>
                  </a:cubicBezTo>
                  <a:cubicBezTo>
                    <a:pt x="224" y="672"/>
                    <a:pt x="208" y="660"/>
                    <a:pt x="194" y="636"/>
                  </a:cubicBezTo>
                  <a:cubicBezTo>
                    <a:pt x="175" y="626"/>
                    <a:pt x="149" y="625"/>
                    <a:pt x="121" y="613"/>
                  </a:cubicBezTo>
                  <a:cubicBezTo>
                    <a:pt x="84" y="615"/>
                    <a:pt x="41" y="636"/>
                    <a:pt x="31" y="670"/>
                  </a:cubicBezTo>
                  <a:cubicBezTo>
                    <a:pt x="34" y="670"/>
                    <a:pt x="37" y="671"/>
                    <a:pt x="36" y="675"/>
                  </a:cubicBezTo>
                  <a:cubicBezTo>
                    <a:pt x="33" y="675"/>
                    <a:pt x="31" y="676"/>
                    <a:pt x="29" y="677"/>
                  </a:cubicBezTo>
                  <a:cubicBezTo>
                    <a:pt x="35" y="686"/>
                    <a:pt x="27" y="691"/>
                    <a:pt x="27" y="693"/>
                  </a:cubicBezTo>
                  <a:close/>
                  <a:moveTo>
                    <a:pt x="1170" y="91"/>
                  </a:moveTo>
                  <a:cubicBezTo>
                    <a:pt x="1153" y="70"/>
                    <a:pt x="1141" y="47"/>
                    <a:pt x="1118" y="34"/>
                  </a:cubicBezTo>
                  <a:cubicBezTo>
                    <a:pt x="1082" y="14"/>
                    <a:pt x="1052" y="30"/>
                    <a:pt x="1019" y="41"/>
                  </a:cubicBezTo>
                  <a:cubicBezTo>
                    <a:pt x="951" y="64"/>
                    <a:pt x="884" y="69"/>
                    <a:pt x="883" y="149"/>
                  </a:cubicBezTo>
                  <a:cubicBezTo>
                    <a:pt x="883" y="210"/>
                    <a:pt x="903" y="286"/>
                    <a:pt x="904" y="342"/>
                  </a:cubicBezTo>
                  <a:cubicBezTo>
                    <a:pt x="972" y="243"/>
                    <a:pt x="1099" y="215"/>
                    <a:pt x="1244" y="199"/>
                  </a:cubicBezTo>
                  <a:cubicBezTo>
                    <a:pt x="1227" y="161"/>
                    <a:pt x="1196" y="122"/>
                    <a:pt x="1170" y="91"/>
                  </a:cubicBezTo>
                  <a:close/>
                  <a:moveTo>
                    <a:pt x="1359" y="252"/>
                  </a:moveTo>
                  <a:cubicBezTo>
                    <a:pt x="1348" y="250"/>
                    <a:pt x="1336" y="251"/>
                    <a:pt x="1324" y="248"/>
                  </a:cubicBezTo>
                  <a:cubicBezTo>
                    <a:pt x="1293" y="238"/>
                    <a:pt x="1258" y="222"/>
                    <a:pt x="1228" y="222"/>
                  </a:cubicBezTo>
                  <a:cubicBezTo>
                    <a:pt x="1180" y="223"/>
                    <a:pt x="1123" y="236"/>
                    <a:pt x="1083" y="248"/>
                  </a:cubicBezTo>
                  <a:cubicBezTo>
                    <a:pt x="1027" y="264"/>
                    <a:pt x="975" y="297"/>
                    <a:pt x="941" y="333"/>
                  </a:cubicBezTo>
                  <a:cubicBezTo>
                    <a:pt x="934" y="340"/>
                    <a:pt x="925" y="345"/>
                    <a:pt x="920" y="351"/>
                  </a:cubicBezTo>
                  <a:cubicBezTo>
                    <a:pt x="891" y="383"/>
                    <a:pt x="883" y="428"/>
                    <a:pt x="865" y="470"/>
                  </a:cubicBezTo>
                  <a:cubicBezTo>
                    <a:pt x="855" y="495"/>
                    <a:pt x="840" y="518"/>
                    <a:pt x="831" y="544"/>
                  </a:cubicBezTo>
                  <a:cubicBezTo>
                    <a:pt x="823" y="566"/>
                    <a:pt x="820" y="591"/>
                    <a:pt x="814" y="613"/>
                  </a:cubicBezTo>
                  <a:cubicBezTo>
                    <a:pt x="799" y="673"/>
                    <a:pt x="788" y="733"/>
                    <a:pt x="798" y="808"/>
                  </a:cubicBezTo>
                  <a:cubicBezTo>
                    <a:pt x="796" y="791"/>
                    <a:pt x="809" y="788"/>
                    <a:pt x="810" y="774"/>
                  </a:cubicBezTo>
                  <a:cubicBezTo>
                    <a:pt x="857" y="734"/>
                    <a:pt x="891" y="683"/>
                    <a:pt x="943" y="640"/>
                  </a:cubicBezTo>
                  <a:cubicBezTo>
                    <a:pt x="991" y="601"/>
                    <a:pt x="1047" y="570"/>
                    <a:pt x="1106" y="537"/>
                  </a:cubicBezTo>
                  <a:cubicBezTo>
                    <a:pt x="1255" y="455"/>
                    <a:pt x="1440" y="385"/>
                    <a:pt x="1621" y="415"/>
                  </a:cubicBezTo>
                  <a:cubicBezTo>
                    <a:pt x="1555" y="343"/>
                    <a:pt x="1471" y="279"/>
                    <a:pt x="1359" y="252"/>
                  </a:cubicBezTo>
                  <a:close/>
                  <a:moveTo>
                    <a:pt x="817" y="404"/>
                  </a:moveTo>
                  <a:cubicBezTo>
                    <a:pt x="837" y="414"/>
                    <a:pt x="832" y="422"/>
                    <a:pt x="856" y="429"/>
                  </a:cubicBezTo>
                  <a:cubicBezTo>
                    <a:pt x="864" y="420"/>
                    <a:pt x="862" y="410"/>
                    <a:pt x="867" y="401"/>
                  </a:cubicBezTo>
                  <a:cubicBezTo>
                    <a:pt x="823" y="382"/>
                    <a:pt x="825" y="316"/>
                    <a:pt x="883" y="312"/>
                  </a:cubicBezTo>
                  <a:cubicBezTo>
                    <a:pt x="879" y="299"/>
                    <a:pt x="883" y="283"/>
                    <a:pt x="876" y="277"/>
                  </a:cubicBezTo>
                  <a:cubicBezTo>
                    <a:pt x="821" y="290"/>
                    <a:pt x="798" y="341"/>
                    <a:pt x="817" y="404"/>
                  </a:cubicBezTo>
                  <a:close/>
                  <a:moveTo>
                    <a:pt x="649" y="372"/>
                  </a:moveTo>
                  <a:cubicBezTo>
                    <a:pt x="630" y="381"/>
                    <a:pt x="614" y="395"/>
                    <a:pt x="594" y="404"/>
                  </a:cubicBezTo>
                  <a:cubicBezTo>
                    <a:pt x="453" y="466"/>
                    <a:pt x="311" y="521"/>
                    <a:pt x="183" y="594"/>
                  </a:cubicBezTo>
                  <a:cubicBezTo>
                    <a:pt x="191" y="593"/>
                    <a:pt x="186" y="607"/>
                    <a:pt x="201" y="606"/>
                  </a:cubicBezTo>
                  <a:cubicBezTo>
                    <a:pt x="208" y="606"/>
                    <a:pt x="219" y="594"/>
                    <a:pt x="226" y="590"/>
                  </a:cubicBezTo>
                  <a:cubicBezTo>
                    <a:pt x="250" y="576"/>
                    <a:pt x="291" y="556"/>
                    <a:pt x="311" y="546"/>
                  </a:cubicBezTo>
                  <a:cubicBezTo>
                    <a:pt x="347" y="530"/>
                    <a:pt x="386" y="515"/>
                    <a:pt x="424" y="498"/>
                  </a:cubicBezTo>
                  <a:cubicBezTo>
                    <a:pt x="484" y="471"/>
                    <a:pt x="550" y="450"/>
                    <a:pt x="605" y="424"/>
                  </a:cubicBezTo>
                  <a:cubicBezTo>
                    <a:pt x="669" y="395"/>
                    <a:pt x="730" y="367"/>
                    <a:pt x="789" y="342"/>
                  </a:cubicBezTo>
                  <a:cubicBezTo>
                    <a:pt x="791" y="328"/>
                    <a:pt x="805" y="315"/>
                    <a:pt x="801" y="303"/>
                  </a:cubicBezTo>
                  <a:cubicBezTo>
                    <a:pt x="755" y="335"/>
                    <a:pt x="699" y="346"/>
                    <a:pt x="649" y="372"/>
                  </a:cubicBezTo>
                  <a:close/>
                  <a:moveTo>
                    <a:pt x="879" y="381"/>
                  </a:moveTo>
                  <a:cubicBezTo>
                    <a:pt x="887" y="364"/>
                    <a:pt x="894" y="345"/>
                    <a:pt x="881" y="330"/>
                  </a:cubicBezTo>
                  <a:cubicBezTo>
                    <a:pt x="864" y="336"/>
                    <a:pt x="856" y="371"/>
                    <a:pt x="879" y="381"/>
                  </a:cubicBezTo>
                  <a:close/>
                  <a:moveTo>
                    <a:pt x="787" y="388"/>
                  </a:moveTo>
                  <a:cubicBezTo>
                    <a:pt x="790" y="378"/>
                    <a:pt x="783" y="374"/>
                    <a:pt x="785" y="362"/>
                  </a:cubicBezTo>
                  <a:cubicBezTo>
                    <a:pt x="783" y="362"/>
                    <a:pt x="782" y="362"/>
                    <a:pt x="780" y="362"/>
                  </a:cubicBezTo>
                  <a:cubicBezTo>
                    <a:pt x="700" y="399"/>
                    <a:pt x="629" y="439"/>
                    <a:pt x="543" y="466"/>
                  </a:cubicBezTo>
                  <a:cubicBezTo>
                    <a:pt x="522" y="482"/>
                    <a:pt x="490" y="490"/>
                    <a:pt x="458" y="503"/>
                  </a:cubicBezTo>
                  <a:cubicBezTo>
                    <a:pt x="432" y="513"/>
                    <a:pt x="405" y="530"/>
                    <a:pt x="376" y="542"/>
                  </a:cubicBezTo>
                  <a:cubicBezTo>
                    <a:pt x="334" y="559"/>
                    <a:pt x="278" y="581"/>
                    <a:pt x="240" y="601"/>
                  </a:cubicBezTo>
                  <a:cubicBezTo>
                    <a:pt x="198" y="624"/>
                    <a:pt x="251" y="654"/>
                    <a:pt x="254" y="684"/>
                  </a:cubicBezTo>
                  <a:cubicBezTo>
                    <a:pt x="440" y="594"/>
                    <a:pt x="638" y="531"/>
                    <a:pt x="812" y="429"/>
                  </a:cubicBezTo>
                  <a:cubicBezTo>
                    <a:pt x="798" y="427"/>
                    <a:pt x="800" y="397"/>
                    <a:pt x="787" y="388"/>
                  </a:cubicBezTo>
                  <a:close/>
                  <a:moveTo>
                    <a:pt x="1572" y="604"/>
                  </a:moveTo>
                  <a:cubicBezTo>
                    <a:pt x="1614" y="557"/>
                    <a:pt x="1658" y="510"/>
                    <a:pt x="1637" y="445"/>
                  </a:cubicBezTo>
                  <a:cubicBezTo>
                    <a:pt x="1624" y="437"/>
                    <a:pt x="1614" y="431"/>
                    <a:pt x="1598" y="429"/>
                  </a:cubicBezTo>
                  <a:cubicBezTo>
                    <a:pt x="1502" y="415"/>
                    <a:pt x="1393" y="440"/>
                    <a:pt x="1324" y="461"/>
                  </a:cubicBezTo>
                  <a:cubicBezTo>
                    <a:pt x="1346" y="559"/>
                    <a:pt x="1397" y="634"/>
                    <a:pt x="1407" y="723"/>
                  </a:cubicBezTo>
                  <a:cubicBezTo>
                    <a:pt x="1472" y="688"/>
                    <a:pt x="1525" y="657"/>
                    <a:pt x="1572" y="604"/>
                  </a:cubicBezTo>
                  <a:close/>
                  <a:moveTo>
                    <a:pt x="828" y="452"/>
                  </a:moveTo>
                  <a:cubicBezTo>
                    <a:pt x="830" y="452"/>
                    <a:pt x="831" y="450"/>
                    <a:pt x="828" y="450"/>
                  </a:cubicBezTo>
                  <a:cubicBezTo>
                    <a:pt x="817" y="458"/>
                    <a:pt x="800" y="461"/>
                    <a:pt x="789" y="463"/>
                  </a:cubicBezTo>
                  <a:cubicBezTo>
                    <a:pt x="749" y="474"/>
                    <a:pt x="701" y="519"/>
                    <a:pt x="663" y="530"/>
                  </a:cubicBezTo>
                  <a:cubicBezTo>
                    <a:pt x="621" y="543"/>
                    <a:pt x="585" y="561"/>
                    <a:pt x="546" y="578"/>
                  </a:cubicBezTo>
                  <a:cubicBezTo>
                    <a:pt x="501" y="598"/>
                    <a:pt x="452" y="616"/>
                    <a:pt x="415" y="633"/>
                  </a:cubicBezTo>
                  <a:cubicBezTo>
                    <a:pt x="363" y="658"/>
                    <a:pt x="306" y="671"/>
                    <a:pt x="259" y="702"/>
                  </a:cubicBezTo>
                  <a:cubicBezTo>
                    <a:pt x="260" y="710"/>
                    <a:pt x="265" y="719"/>
                    <a:pt x="256" y="730"/>
                  </a:cubicBezTo>
                  <a:cubicBezTo>
                    <a:pt x="346" y="673"/>
                    <a:pt x="444" y="633"/>
                    <a:pt x="543" y="592"/>
                  </a:cubicBezTo>
                  <a:cubicBezTo>
                    <a:pt x="606" y="566"/>
                    <a:pt x="664" y="530"/>
                    <a:pt x="734" y="516"/>
                  </a:cubicBezTo>
                  <a:cubicBezTo>
                    <a:pt x="771" y="497"/>
                    <a:pt x="810" y="479"/>
                    <a:pt x="847" y="459"/>
                  </a:cubicBezTo>
                  <a:cubicBezTo>
                    <a:pt x="845" y="451"/>
                    <a:pt x="833" y="460"/>
                    <a:pt x="828" y="452"/>
                  </a:cubicBezTo>
                  <a:close/>
                  <a:moveTo>
                    <a:pt x="1386" y="702"/>
                  </a:moveTo>
                  <a:cubicBezTo>
                    <a:pt x="1381" y="674"/>
                    <a:pt x="1366" y="640"/>
                    <a:pt x="1352" y="606"/>
                  </a:cubicBezTo>
                  <a:cubicBezTo>
                    <a:pt x="1347" y="594"/>
                    <a:pt x="1347" y="580"/>
                    <a:pt x="1343" y="567"/>
                  </a:cubicBezTo>
                  <a:cubicBezTo>
                    <a:pt x="1337" y="550"/>
                    <a:pt x="1325" y="535"/>
                    <a:pt x="1320" y="521"/>
                  </a:cubicBezTo>
                  <a:cubicBezTo>
                    <a:pt x="1312" y="500"/>
                    <a:pt x="1312" y="483"/>
                    <a:pt x="1295" y="473"/>
                  </a:cubicBezTo>
                  <a:cubicBezTo>
                    <a:pt x="1284" y="477"/>
                    <a:pt x="1270" y="478"/>
                    <a:pt x="1265" y="486"/>
                  </a:cubicBezTo>
                  <a:cubicBezTo>
                    <a:pt x="1276" y="539"/>
                    <a:pt x="1313" y="609"/>
                    <a:pt x="1338" y="668"/>
                  </a:cubicBezTo>
                  <a:cubicBezTo>
                    <a:pt x="1346" y="686"/>
                    <a:pt x="1346" y="701"/>
                    <a:pt x="1345" y="712"/>
                  </a:cubicBezTo>
                  <a:cubicBezTo>
                    <a:pt x="1341" y="728"/>
                    <a:pt x="1320" y="736"/>
                    <a:pt x="1306" y="723"/>
                  </a:cubicBezTo>
                  <a:cubicBezTo>
                    <a:pt x="1278" y="641"/>
                    <a:pt x="1238" y="583"/>
                    <a:pt x="1205" y="509"/>
                  </a:cubicBezTo>
                  <a:cubicBezTo>
                    <a:pt x="1197" y="510"/>
                    <a:pt x="1191" y="514"/>
                    <a:pt x="1187" y="519"/>
                  </a:cubicBezTo>
                  <a:cubicBezTo>
                    <a:pt x="1196" y="562"/>
                    <a:pt x="1221" y="607"/>
                    <a:pt x="1242" y="652"/>
                  </a:cubicBezTo>
                  <a:cubicBezTo>
                    <a:pt x="1256" y="684"/>
                    <a:pt x="1278" y="725"/>
                    <a:pt x="1258" y="757"/>
                  </a:cubicBezTo>
                  <a:cubicBezTo>
                    <a:pt x="1230" y="763"/>
                    <a:pt x="1204" y="721"/>
                    <a:pt x="1193" y="700"/>
                  </a:cubicBezTo>
                  <a:cubicBezTo>
                    <a:pt x="1169" y="654"/>
                    <a:pt x="1150" y="588"/>
                    <a:pt x="1129" y="546"/>
                  </a:cubicBezTo>
                  <a:cubicBezTo>
                    <a:pt x="1118" y="549"/>
                    <a:pt x="1109" y="555"/>
                    <a:pt x="1099" y="560"/>
                  </a:cubicBezTo>
                  <a:cubicBezTo>
                    <a:pt x="1098" y="568"/>
                    <a:pt x="1109" y="566"/>
                    <a:pt x="1106" y="576"/>
                  </a:cubicBezTo>
                  <a:cubicBezTo>
                    <a:pt x="1101" y="599"/>
                    <a:pt x="1124" y="624"/>
                    <a:pt x="1141" y="650"/>
                  </a:cubicBezTo>
                  <a:cubicBezTo>
                    <a:pt x="1157" y="675"/>
                    <a:pt x="1168" y="708"/>
                    <a:pt x="1184" y="737"/>
                  </a:cubicBezTo>
                  <a:cubicBezTo>
                    <a:pt x="1191" y="749"/>
                    <a:pt x="1203" y="762"/>
                    <a:pt x="1212" y="776"/>
                  </a:cubicBezTo>
                  <a:cubicBezTo>
                    <a:pt x="1227" y="799"/>
                    <a:pt x="1237" y="832"/>
                    <a:pt x="1265" y="831"/>
                  </a:cubicBezTo>
                  <a:cubicBezTo>
                    <a:pt x="1296" y="829"/>
                    <a:pt x="1288" y="789"/>
                    <a:pt x="1308" y="771"/>
                  </a:cubicBezTo>
                  <a:cubicBezTo>
                    <a:pt x="1331" y="751"/>
                    <a:pt x="1364" y="769"/>
                    <a:pt x="1384" y="769"/>
                  </a:cubicBezTo>
                  <a:cubicBezTo>
                    <a:pt x="1391" y="749"/>
                    <a:pt x="1391" y="724"/>
                    <a:pt x="1386" y="702"/>
                  </a:cubicBezTo>
                  <a:close/>
                  <a:moveTo>
                    <a:pt x="1301" y="638"/>
                  </a:moveTo>
                  <a:cubicBezTo>
                    <a:pt x="1280" y="593"/>
                    <a:pt x="1272" y="539"/>
                    <a:pt x="1239" y="505"/>
                  </a:cubicBezTo>
                  <a:cubicBezTo>
                    <a:pt x="1240" y="499"/>
                    <a:pt x="1236" y="500"/>
                    <a:pt x="1239" y="496"/>
                  </a:cubicBezTo>
                  <a:cubicBezTo>
                    <a:pt x="1238" y="496"/>
                    <a:pt x="1236" y="496"/>
                    <a:pt x="1235" y="496"/>
                  </a:cubicBezTo>
                  <a:cubicBezTo>
                    <a:pt x="1230" y="497"/>
                    <a:pt x="1231" y="502"/>
                    <a:pt x="1223" y="500"/>
                  </a:cubicBezTo>
                  <a:cubicBezTo>
                    <a:pt x="1238" y="542"/>
                    <a:pt x="1263" y="578"/>
                    <a:pt x="1283" y="617"/>
                  </a:cubicBezTo>
                  <a:cubicBezTo>
                    <a:pt x="1298" y="646"/>
                    <a:pt x="1299" y="682"/>
                    <a:pt x="1320" y="700"/>
                  </a:cubicBezTo>
                  <a:cubicBezTo>
                    <a:pt x="1327" y="676"/>
                    <a:pt x="1311" y="658"/>
                    <a:pt x="1301" y="638"/>
                  </a:cubicBezTo>
                  <a:close/>
                  <a:moveTo>
                    <a:pt x="1184" y="576"/>
                  </a:moveTo>
                  <a:cubicBezTo>
                    <a:pt x="1178" y="557"/>
                    <a:pt x="1177" y="535"/>
                    <a:pt x="1161" y="528"/>
                  </a:cubicBezTo>
                  <a:cubicBezTo>
                    <a:pt x="1158" y="535"/>
                    <a:pt x="1143" y="531"/>
                    <a:pt x="1143" y="542"/>
                  </a:cubicBezTo>
                  <a:cubicBezTo>
                    <a:pt x="1177" y="596"/>
                    <a:pt x="1194" y="688"/>
                    <a:pt x="1244" y="735"/>
                  </a:cubicBezTo>
                  <a:cubicBezTo>
                    <a:pt x="1241" y="675"/>
                    <a:pt x="1202" y="627"/>
                    <a:pt x="1184" y="576"/>
                  </a:cubicBezTo>
                  <a:close/>
                  <a:moveTo>
                    <a:pt x="840" y="774"/>
                  </a:moveTo>
                  <a:cubicBezTo>
                    <a:pt x="824" y="792"/>
                    <a:pt x="812" y="817"/>
                    <a:pt x="805" y="840"/>
                  </a:cubicBezTo>
                  <a:cubicBezTo>
                    <a:pt x="874" y="868"/>
                    <a:pt x="966" y="861"/>
                    <a:pt x="1037" y="852"/>
                  </a:cubicBezTo>
                  <a:cubicBezTo>
                    <a:pt x="1095" y="844"/>
                    <a:pt x="1145" y="831"/>
                    <a:pt x="1189" y="810"/>
                  </a:cubicBezTo>
                  <a:cubicBezTo>
                    <a:pt x="1151" y="740"/>
                    <a:pt x="1110" y="644"/>
                    <a:pt x="1076" y="571"/>
                  </a:cubicBezTo>
                  <a:cubicBezTo>
                    <a:pt x="983" y="622"/>
                    <a:pt x="908" y="696"/>
                    <a:pt x="840" y="774"/>
                  </a:cubicBezTo>
                  <a:close/>
                  <a:moveTo>
                    <a:pt x="589" y="1559"/>
                  </a:moveTo>
                  <a:cubicBezTo>
                    <a:pt x="584" y="1554"/>
                    <a:pt x="579" y="1534"/>
                    <a:pt x="569" y="1527"/>
                  </a:cubicBezTo>
                  <a:cubicBezTo>
                    <a:pt x="564" y="1483"/>
                    <a:pt x="544" y="1466"/>
                    <a:pt x="532" y="1428"/>
                  </a:cubicBezTo>
                  <a:cubicBezTo>
                    <a:pt x="519" y="1419"/>
                    <a:pt x="513" y="1403"/>
                    <a:pt x="502" y="1391"/>
                  </a:cubicBezTo>
                  <a:cubicBezTo>
                    <a:pt x="502" y="1385"/>
                    <a:pt x="498" y="1382"/>
                    <a:pt x="497" y="1375"/>
                  </a:cubicBezTo>
                  <a:cubicBezTo>
                    <a:pt x="473" y="1348"/>
                    <a:pt x="466" y="1302"/>
                    <a:pt x="440" y="1277"/>
                  </a:cubicBezTo>
                  <a:cubicBezTo>
                    <a:pt x="406" y="1214"/>
                    <a:pt x="375" y="1150"/>
                    <a:pt x="346" y="1084"/>
                  </a:cubicBezTo>
                  <a:cubicBezTo>
                    <a:pt x="305" y="988"/>
                    <a:pt x="248" y="901"/>
                    <a:pt x="213" y="801"/>
                  </a:cubicBezTo>
                  <a:cubicBezTo>
                    <a:pt x="203" y="803"/>
                    <a:pt x="197" y="810"/>
                    <a:pt x="185" y="810"/>
                  </a:cubicBezTo>
                  <a:cubicBezTo>
                    <a:pt x="201" y="859"/>
                    <a:pt x="230" y="908"/>
                    <a:pt x="252" y="950"/>
                  </a:cubicBezTo>
                  <a:cubicBezTo>
                    <a:pt x="263" y="972"/>
                    <a:pt x="270" y="997"/>
                    <a:pt x="282" y="1019"/>
                  </a:cubicBezTo>
                  <a:cubicBezTo>
                    <a:pt x="362" y="1172"/>
                    <a:pt x="425" y="1336"/>
                    <a:pt x="518" y="1472"/>
                  </a:cubicBezTo>
                  <a:cubicBezTo>
                    <a:pt x="528" y="1503"/>
                    <a:pt x="546" y="1526"/>
                    <a:pt x="557" y="1557"/>
                  </a:cubicBezTo>
                  <a:cubicBezTo>
                    <a:pt x="558" y="1564"/>
                    <a:pt x="549" y="1565"/>
                    <a:pt x="555" y="1571"/>
                  </a:cubicBezTo>
                  <a:cubicBezTo>
                    <a:pt x="574" y="1579"/>
                    <a:pt x="579" y="1567"/>
                    <a:pt x="589" y="1559"/>
                  </a:cubicBezTo>
                  <a:close/>
                  <a:moveTo>
                    <a:pt x="105" y="875"/>
                  </a:moveTo>
                  <a:cubicBezTo>
                    <a:pt x="112" y="889"/>
                    <a:pt x="120" y="904"/>
                    <a:pt x="128" y="918"/>
                  </a:cubicBezTo>
                  <a:cubicBezTo>
                    <a:pt x="143" y="946"/>
                    <a:pt x="156" y="977"/>
                    <a:pt x="171" y="1003"/>
                  </a:cubicBezTo>
                  <a:cubicBezTo>
                    <a:pt x="237" y="1118"/>
                    <a:pt x="284" y="1244"/>
                    <a:pt x="344" y="1359"/>
                  </a:cubicBezTo>
                  <a:cubicBezTo>
                    <a:pt x="374" y="1418"/>
                    <a:pt x="387" y="1482"/>
                    <a:pt x="424" y="1534"/>
                  </a:cubicBezTo>
                  <a:cubicBezTo>
                    <a:pt x="421" y="1545"/>
                    <a:pt x="432" y="1586"/>
                    <a:pt x="458" y="1575"/>
                  </a:cubicBezTo>
                  <a:cubicBezTo>
                    <a:pt x="462" y="1554"/>
                    <a:pt x="455" y="1542"/>
                    <a:pt x="449" y="1520"/>
                  </a:cubicBezTo>
                  <a:cubicBezTo>
                    <a:pt x="420" y="1479"/>
                    <a:pt x="403" y="1430"/>
                    <a:pt x="380" y="1387"/>
                  </a:cubicBezTo>
                  <a:cubicBezTo>
                    <a:pt x="369" y="1366"/>
                    <a:pt x="359" y="1347"/>
                    <a:pt x="350" y="1325"/>
                  </a:cubicBezTo>
                  <a:cubicBezTo>
                    <a:pt x="342" y="1303"/>
                    <a:pt x="327" y="1284"/>
                    <a:pt x="316" y="1263"/>
                  </a:cubicBezTo>
                  <a:cubicBezTo>
                    <a:pt x="305" y="1241"/>
                    <a:pt x="298" y="1217"/>
                    <a:pt x="288" y="1194"/>
                  </a:cubicBezTo>
                  <a:cubicBezTo>
                    <a:pt x="270" y="1148"/>
                    <a:pt x="249" y="1104"/>
                    <a:pt x="229" y="1061"/>
                  </a:cubicBezTo>
                  <a:cubicBezTo>
                    <a:pt x="208" y="1017"/>
                    <a:pt x="180" y="978"/>
                    <a:pt x="160" y="937"/>
                  </a:cubicBezTo>
                  <a:cubicBezTo>
                    <a:pt x="141" y="897"/>
                    <a:pt x="124" y="814"/>
                    <a:pt x="82" y="817"/>
                  </a:cubicBezTo>
                  <a:cubicBezTo>
                    <a:pt x="88" y="838"/>
                    <a:pt x="95" y="855"/>
                    <a:pt x="105" y="875"/>
                  </a:cubicBezTo>
                  <a:close/>
                  <a:moveTo>
                    <a:pt x="162" y="822"/>
                  </a:moveTo>
                  <a:cubicBezTo>
                    <a:pt x="154" y="823"/>
                    <a:pt x="148" y="818"/>
                    <a:pt x="135" y="822"/>
                  </a:cubicBezTo>
                  <a:cubicBezTo>
                    <a:pt x="153" y="889"/>
                    <a:pt x="189" y="950"/>
                    <a:pt x="222" y="1010"/>
                  </a:cubicBezTo>
                  <a:cubicBezTo>
                    <a:pt x="295" y="1145"/>
                    <a:pt x="337" y="1285"/>
                    <a:pt x="419" y="1417"/>
                  </a:cubicBezTo>
                  <a:cubicBezTo>
                    <a:pt x="431" y="1449"/>
                    <a:pt x="446" y="1479"/>
                    <a:pt x="465" y="1509"/>
                  </a:cubicBezTo>
                  <a:cubicBezTo>
                    <a:pt x="482" y="1502"/>
                    <a:pt x="498" y="1515"/>
                    <a:pt x="511" y="1506"/>
                  </a:cubicBezTo>
                  <a:cubicBezTo>
                    <a:pt x="384" y="1289"/>
                    <a:pt x="282" y="1046"/>
                    <a:pt x="162" y="822"/>
                  </a:cubicBezTo>
                  <a:close/>
                  <a:moveTo>
                    <a:pt x="672" y="863"/>
                  </a:moveTo>
                  <a:cubicBezTo>
                    <a:pt x="634" y="876"/>
                    <a:pt x="615" y="902"/>
                    <a:pt x="628" y="944"/>
                  </a:cubicBezTo>
                  <a:cubicBezTo>
                    <a:pt x="634" y="961"/>
                    <a:pt x="646" y="976"/>
                    <a:pt x="654" y="996"/>
                  </a:cubicBezTo>
                  <a:cubicBezTo>
                    <a:pt x="668" y="1036"/>
                    <a:pt x="678" y="1074"/>
                    <a:pt x="695" y="1111"/>
                  </a:cubicBezTo>
                  <a:cubicBezTo>
                    <a:pt x="727" y="1181"/>
                    <a:pt x="765" y="1257"/>
                    <a:pt x="803" y="1320"/>
                  </a:cubicBezTo>
                  <a:cubicBezTo>
                    <a:pt x="824" y="1339"/>
                    <a:pt x="873" y="1342"/>
                    <a:pt x="911" y="1336"/>
                  </a:cubicBezTo>
                  <a:cubicBezTo>
                    <a:pt x="912" y="1331"/>
                    <a:pt x="907" y="1331"/>
                    <a:pt x="909" y="1325"/>
                  </a:cubicBezTo>
                  <a:cubicBezTo>
                    <a:pt x="901" y="1326"/>
                    <a:pt x="892" y="1337"/>
                    <a:pt x="883" y="1329"/>
                  </a:cubicBezTo>
                  <a:cubicBezTo>
                    <a:pt x="886" y="1315"/>
                    <a:pt x="900" y="1312"/>
                    <a:pt x="902" y="1297"/>
                  </a:cubicBezTo>
                  <a:cubicBezTo>
                    <a:pt x="888" y="1287"/>
                    <a:pt x="877" y="1315"/>
                    <a:pt x="867" y="1302"/>
                  </a:cubicBezTo>
                  <a:cubicBezTo>
                    <a:pt x="868" y="1284"/>
                    <a:pt x="898" y="1279"/>
                    <a:pt x="886" y="1263"/>
                  </a:cubicBezTo>
                  <a:cubicBezTo>
                    <a:pt x="878" y="1270"/>
                    <a:pt x="866" y="1282"/>
                    <a:pt x="856" y="1279"/>
                  </a:cubicBezTo>
                  <a:cubicBezTo>
                    <a:pt x="855" y="1257"/>
                    <a:pt x="873" y="1255"/>
                    <a:pt x="879" y="1240"/>
                  </a:cubicBezTo>
                  <a:cubicBezTo>
                    <a:pt x="873" y="1232"/>
                    <a:pt x="871" y="1220"/>
                    <a:pt x="865" y="1212"/>
                  </a:cubicBezTo>
                  <a:cubicBezTo>
                    <a:pt x="846" y="1217"/>
                    <a:pt x="823" y="1242"/>
                    <a:pt x="805" y="1233"/>
                  </a:cubicBezTo>
                  <a:cubicBezTo>
                    <a:pt x="818" y="1217"/>
                    <a:pt x="836" y="1205"/>
                    <a:pt x="856" y="1196"/>
                  </a:cubicBezTo>
                  <a:cubicBezTo>
                    <a:pt x="856" y="1189"/>
                    <a:pt x="850" y="1188"/>
                    <a:pt x="849" y="1182"/>
                  </a:cubicBezTo>
                  <a:cubicBezTo>
                    <a:pt x="839" y="1182"/>
                    <a:pt x="830" y="1194"/>
                    <a:pt x="821" y="1187"/>
                  </a:cubicBezTo>
                  <a:cubicBezTo>
                    <a:pt x="818" y="1177"/>
                    <a:pt x="833" y="1168"/>
                    <a:pt x="840" y="1162"/>
                  </a:cubicBezTo>
                  <a:cubicBezTo>
                    <a:pt x="836" y="1161"/>
                    <a:pt x="837" y="1157"/>
                    <a:pt x="835" y="1155"/>
                  </a:cubicBezTo>
                  <a:cubicBezTo>
                    <a:pt x="834" y="1153"/>
                    <a:pt x="809" y="1169"/>
                    <a:pt x="808" y="1153"/>
                  </a:cubicBezTo>
                  <a:cubicBezTo>
                    <a:pt x="808" y="1141"/>
                    <a:pt x="824" y="1145"/>
                    <a:pt x="824" y="1132"/>
                  </a:cubicBezTo>
                  <a:cubicBezTo>
                    <a:pt x="814" y="1134"/>
                    <a:pt x="803" y="1146"/>
                    <a:pt x="791" y="1139"/>
                  </a:cubicBezTo>
                  <a:cubicBezTo>
                    <a:pt x="792" y="1123"/>
                    <a:pt x="811" y="1116"/>
                    <a:pt x="810" y="1107"/>
                  </a:cubicBezTo>
                  <a:cubicBezTo>
                    <a:pt x="803" y="1104"/>
                    <a:pt x="786" y="1130"/>
                    <a:pt x="775" y="1116"/>
                  </a:cubicBezTo>
                  <a:cubicBezTo>
                    <a:pt x="782" y="1104"/>
                    <a:pt x="790" y="1095"/>
                    <a:pt x="798" y="1086"/>
                  </a:cubicBezTo>
                  <a:cubicBezTo>
                    <a:pt x="795" y="1082"/>
                    <a:pt x="793" y="1076"/>
                    <a:pt x="791" y="1070"/>
                  </a:cubicBezTo>
                  <a:cubicBezTo>
                    <a:pt x="770" y="1072"/>
                    <a:pt x="760" y="1086"/>
                    <a:pt x="746" y="1095"/>
                  </a:cubicBezTo>
                  <a:cubicBezTo>
                    <a:pt x="745" y="1092"/>
                    <a:pt x="742" y="1091"/>
                    <a:pt x="741" y="1088"/>
                  </a:cubicBezTo>
                  <a:cubicBezTo>
                    <a:pt x="747" y="1066"/>
                    <a:pt x="770" y="1062"/>
                    <a:pt x="780" y="1049"/>
                  </a:cubicBezTo>
                  <a:cubicBezTo>
                    <a:pt x="778" y="1049"/>
                    <a:pt x="777" y="1047"/>
                    <a:pt x="778" y="1045"/>
                  </a:cubicBezTo>
                  <a:cubicBezTo>
                    <a:pt x="772" y="1040"/>
                    <a:pt x="763" y="1049"/>
                    <a:pt x="755" y="1049"/>
                  </a:cubicBezTo>
                  <a:cubicBezTo>
                    <a:pt x="754" y="1045"/>
                    <a:pt x="748" y="1045"/>
                    <a:pt x="750" y="1038"/>
                  </a:cubicBezTo>
                  <a:cubicBezTo>
                    <a:pt x="754" y="1031"/>
                    <a:pt x="764" y="1031"/>
                    <a:pt x="766" y="1024"/>
                  </a:cubicBezTo>
                  <a:cubicBezTo>
                    <a:pt x="758" y="1012"/>
                    <a:pt x="745" y="1038"/>
                    <a:pt x="729" y="1026"/>
                  </a:cubicBezTo>
                  <a:cubicBezTo>
                    <a:pt x="735" y="1017"/>
                    <a:pt x="740" y="1006"/>
                    <a:pt x="755" y="1006"/>
                  </a:cubicBezTo>
                  <a:cubicBezTo>
                    <a:pt x="753" y="1000"/>
                    <a:pt x="752" y="995"/>
                    <a:pt x="746" y="994"/>
                  </a:cubicBezTo>
                  <a:cubicBezTo>
                    <a:pt x="740" y="1000"/>
                    <a:pt x="735" y="1006"/>
                    <a:pt x="723" y="1006"/>
                  </a:cubicBezTo>
                  <a:cubicBezTo>
                    <a:pt x="724" y="993"/>
                    <a:pt x="726" y="982"/>
                    <a:pt x="741" y="983"/>
                  </a:cubicBezTo>
                  <a:cubicBezTo>
                    <a:pt x="739" y="975"/>
                    <a:pt x="736" y="969"/>
                    <a:pt x="732" y="964"/>
                  </a:cubicBezTo>
                  <a:cubicBezTo>
                    <a:pt x="716" y="974"/>
                    <a:pt x="696" y="1002"/>
                    <a:pt x="681" y="992"/>
                  </a:cubicBezTo>
                  <a:cubicBezTo>
                    <a:pt x="693" y="975"/>
                    <a:pt x="706" y="960"/>
                    <a:pt x="727" y="953"/>
                  </a:cubicBezTo>
                  <a:cubicBezTo>
                    <a:pt x="713" y="920"/>
                    <a:pt x="697" y="878"/>
                    <a:pt x="672" y="863"/>
                  </a:cubicBezTo>
                  <a:close/>
                  <a:moveTo>
                    <a:pt x="938" y="1019"/>
                  </a:moveTo>
                  <a:cubicBezTo>
                    <a:pt x="951" y="1015"/>
                    <a:pt x="959" y="1006"/>
                    <a:pt x="966" y="996"/>
                  </a:cubicBezTo>
                  <a:cubicBezTo>
                    <a:pt x="961" y="989"/>
                    <a:pt x="957" y="981"/>
                    <a:pt x="950" y="976"/>
                  </a:cubicBezTo>
                  <a:cubicBezTo>
                    <a:pt x="952" y="996"/>
                    <a:pt x="940" y="1003"/>
                    <a:pt x="938" y="1019"/>
                  </a:cubicBezTo>
                  <a:close/>
                  <a:moveTo>
                    <a:pt x="1170" y="996"/>
                  </a:moveTo>
                  <a:cubicBezTo>
                    <a:pt x="1163" y="995"/>
                    <a:pt x="1155" y="993"/>
                    <a:pt x="1150" y="989"/>
                  </a:cubicBezTo>
                  <a:cubicBezTo>
                    <a:pt x="1148" y="996"/>
                    <a:pt x="1140" y="995"/>
                    <a:pt x="1141" y="1003"/>
                  </a:cubicBezTo>
                  <a:cubicBezTo>
                    <a:pt x="1152" y="1008"/>
                    <a:pt x="1164" y="1009"/>
                    <a:pt x="1173" y="1010"/>
                  </a:cubicBezTo>
                  <a:cubicBezTo>
                    <a:pt x="1175" y="995"/>
                    <a:pt x="1166" y="1008"/>
                    <a:pt x="1170" y="996"/>
                  </a:cubicBezTo>
                  <a:close/>
                  <a:moveTo>
                    <a:pt x="932" y="1026"/>
                  </a:moveTo>
                  <a:cubicBezTo>
                    <a:pt x="930" y="1040"/>
                    <a:pt x="916" y="1079"/>
                    <a:pt x="918" y="1081"/>
                  </a:cubicBezTo>
                  <a:cubicBezTo>
                    <a:pt x="937" y="1112"/>
                    <a:pt x="949" y="1054"/>
                    <a:pt x="968" y="1049"/>
                  </a:cubicBezTo>
                  <a:cubicBezTo>
                    <a:pt x="982" y="1054"/>
                    <a:pt x="986" y="1068"/>
                    <a:pt x="998" y="1074"/>
                  </a:cubicBezTo>
                  <a:cubicBezTo>
                    <a:pt x="999" y="1065"/>
                    <a:pt x="1011" y="1067"/>
                    <a:pt x="1010" y="1056"/>
                  </a:cubicBezTo>
                  <a:cubicBezTo>
                    <a:pt x="997" y="1042"/>
                    <a:pt x="989" y="1023"/>
                    <a:pt x="973" y="1012"/>
                  </a:cubicBezTo>
                  <a:cubicBezTo>
                    <a:pt x="966" y="1025"/>
                    <a:pt x="945" y="1039"/>
                    <a:pt x="932" y="1026"/>
                  </a:cubicBezTo>
                  <a:close/>
                  <a:moveTo>
                    <a:pt x="1129" y="1019"/>
                  </a:moveTo>
                  <a:cubicBezTo>
                    <a:pt x="1113" y="1062"/>
                    <a:pt x="1091" y="1099"/>
                    <a:pt x="1081" y="1148"/>
                  </a:cubicBezTo>
                  <a:cubicBezTo>
                    <a:pt x="1100" y="1160"/>
                    <a:pt x="1134" y="1163"/>
                    <a:pt x="1152" y="1148"/>
                  </a:cubicBezTo>
                  <a:cubicBezTo>
                    <a:pt x="1161" y="1115"/>
                    <a:pt x="1166" y="1078"/>
                    <a:pt x="1173" y="1038"/>
                  </a:cubicBezTo>
                  <a:cubicBezTo>
                    <a:pt x="1164" y="1026"/>
                    <a:pt x="1149" y="1020"/>
                    <a:pt x="1129" y="1019"/>
                  </a:cubicBezTo>
                  <a:close/>
                  <a:moveTo>
                    <a:pt x="1159" y="1196"/>
                  </a:moveTo>
                  <a:cubicBezTo>
                    <a:pt x="1165" y="1199"/>
                    <a:pt x="1164" y="1209"/>
                    <a:pt x="1175" y="1208"/>
                  </a:cubicBezTo>
                  <a:cubicBezTo>
                    <a:pt x="1180" y="1162"/>
                    <a:pt x="1199" y="1106"/>
                    <a:pt x="1219" y="1056"/>
                  </a:cubicBezTo>
                  <a:cubicBezTo>
                    <a:pt x="1213" y="1046"/>
                    <a:pt x="1204" y="1040"/>
                    <a:pt x="1191" y="1038"/>
                  </a:cubicBezTo>
                  <a:cubicBezTo>
                    <a:pt x="1186" y="1088"/>
                    <a:pt x="1171" y="1148"/>
                    <a:pt x="1159" y="1196"/>
                  </a:cubicBezTo>
                  <a:close/>
                  <a:moveTo>
                    <a:pt x="918" y="1107"/>
                  </a:moveTo>
                  <a:cubicBezTo>
                    <a:pt x="928" y="1191"/>
                    <a:pt x="930" y="1277"/>
                    <a:pt x="948" y="1339"/>
                  </a:cubicBezTo>
                  <a:cubicBezTo>
                    <a:pt x="952" y="1335"/>
                    <a:pt x="978" y="1335"/>
                    <a:pt x="989" y="1339"/>
                  </a:cubicBezTo>
                  <a:cubicBezTo>
                    <a:pt x="994" y="1328"/>
                    <a:pt x="984" y="1307"/>
                    <a:pt x="991" y="1290"/>
                  </a:cubicBezTo>
                  <a:cubicBezTo>
                    <a:pt x="1010" y="1295"/>
                    <a:pt x="996" y="1331"/>
                    <a:pt x="1012" y="1339"/>
                  </a:cubicBezTo>
                  <a:cubicBezTo>
                    <a:pt x="1029" y="1322"/>
                    <a:pt x="1027" y="1282"/>
                    <a:pt x="1026" y="1249"/>
                  </a:cubicBezTo>
                  <a:cubicBezTo>
                    <a:pt x="1037" y="1194"/>
                    <a:pt x="1023" y="1143"/>
                    <a:pt x="1021" y="1086"/>
                  </a:cubicBezTo>
                  <a:cubicBezTo>
                    <a:pt x="1012" y="1090"/>
                    <a:pt x="999" y="1096"/>
                    <a:pt x="987" y="1091"/>
                  </a:cubicBezTo>
                  <a:cubicBezTo>
                    <a:pt x="989" y="1139"/>
                    <a:pt x="997" y="1197"/>
                    <a:pt x="994" y="1249"/>
                  </a:cubicBezTo>
                  <a:cubicBezTo>
                    <a:pt x="969" y="1206"/>
                    <a:pt x="989" y="1127"/>
                    <a:pt x="964" y="1081"/>
                  </a:cubicBezTo>
                  <a:cubicBezTo>
                    <a:pt x="959" y="1100"/>
                    <a:pt x="937" y="1110"/>
                    <a:pt x="918" y="1107"/>
                  </a:cubicBezTo>
                  <a:close/>
                  <a:moveTo>
                    <a:pt x="1040" y="1336"/>
                  </a:moveTo>
                  <a:cubicBezTo>
                    <a:pt x="1054" y="1331"/>
                    <a:pt x="1067" y="1325"/>
                    <a:pt x="1083" y="1323"/>
                  </a:cubicBezTo>
                  <a:cubicBezTo>
                    <a:pt x="1112" y="1278"/>
                    <a:pt x="1131" y="1232"/>
                    <a:pt x="1143" y="1176"/>
                  </a:cubicBezTo>
                  <a:cubicBezTo>
                    <a:pt x="1115" y="1177"/>
                    <a:pt x="1089" y="1176"/>
                    <a:pt x="1076" y="1162"/>
                  </a:cubicBezTo>
                  <a:cubicBezTo>
                    <a:pt x="1057" y="1222"/>
                    <a:pt x="1046" y="1272"/>
                    <a:pt x="1040" y="1336"/>
                  </a:cubicBezTo>
                  <a:close/>
                  <a:moveTo>
                    <a:pt x="911" y="1277"/>
                  </a:moveTo>
                  <a:cubicBezTo>
                    <a:pt x="916" y="1288"/>
                    <a:pt x="914" y="1294"/>
                    <a:pt x="922" y="1300"/>
                  </a:cubicBezTo>
                  <a:cubicBezTo>
                    <a:pt x="919" y="1289"/>
                    <a:pt x="922" y="1277"/>
                    <a:pt x="916" y="1274"/>
                  </a:cubicBezTo>
                  <a:cubicBezTo>
                    <a:pt x="915" y="1276"/>
                    <a:pt x="914" y="1277"/>
                    <a:pt x="911" y="1277"/>
                  </a:cubicBezTo>
                  <a:close/>
                  <a:moveTo>
                    <a:pt x="803" y="1437"/>
                  </a:moveTo>
                  <a:cubicBezTo>
                    <a:pt x="889" y="1451"/>
                    <a:pt x="951" y="1459"/>
                    <a:pt x="1030" y="1430"/>
                  </a:cubicBezTo>
                  <a:cubicBezTo>
                    <a:pt x="1072" y="1435"/>
                    <a:pt x="1079" y="1419"/>
                    <a:pt x="1104" y="1407"/>
                  </a:cubicBezTo>
                  <a:cubicBezTo>
                    <a:pt x="1101" y="1373"/>
                    <a:pt x="1115" y="1355"/>
                    <a:pt x="1118" y="1325"/>
                  </a:cubicBezTo>
                  <a:cubicBezTo>
                    <a:pt x="1072" y="1366"/>
                    <a:pt x="996" y="1352"/>
                    <a:pt x="925" y="1359"/>
                  </a:cubicBezTo>
                  <a:cubicBezTo>
                    <a:pt x="887" y="1363"/>
                    <a:pt x="811" y="1356"/>
                    <a:pt x="785" y="1339"/>
                  </a:cubicBezTo>
                  <a:cubicBezTo>
                    <a:pt x="793" y="1374"/>
                    <a:pt x="796" y="1404"/>
                    <a:pt x="803" y="1437"/>
                  </a:cubicBezTo>
                  <a:close/>
                  <a:moveTo>
                    <a:pt x="1067" y="1453"/>
                  </a:moveTo>
                  <a:cubicBezTo>
                    <a:pt x="1071" y="1475"/>
                    <a:pt x="1071" y="1487"/>
                    <a:pt x="1072" y="1511"/>
                  </a:cubicBezTo>
                  <a:cubicBezTo>
                    <a:pt x="1084" y="1513"/>
                    <a:pt x="1086" y="1504"/>
                    <a:pt x="1097" y="1504"/>
                  </a:cubicBezTo>
                  <a:cubicBezTo>
                    <a:pt x="1096" y="1472"/>
                    <a:pt x="1107" y="1459"/>
                    <a:pt x="1102" y="1435"/>
                  </a:cubicBezTo>
                  <a:cubicBezTo>
                    <a:pt x="1092" y="1443"/>
                    <a:pt x="1074" y="1442"/>
                    <a:pt x="1067" y="1453"/>
                  </a:cubicBezTo>
                  <a:close/>
                  <a:moveTo>
                    <a:pt x="1042" y="1525"/>
                  </a:moveTo>
                  <a:cubicBezTo>
                    <a:pt x="1044" y="1522"/>
                    <a:pt x="1046" y="1524"/>
                    <a:pt x="1053" y="1522"/>
                  </a:cubicBezTo>
                  <a:cubicBezTo>
                    <a:pt x="1057" y="1501"/>
                    <a:pt x="1061" y="1460"/>
                    <a:pt x="1042" y="1453"/>
                  </a:cubicBezTo>
                  <a:cubicBezTo>
                    <a:pt x="1036" y="1471"/>
                    <a:pt x="1039" y="1500"/>
                    <a:pt x="1042" y="1525"/>
                  </a:cubicBezTo>
                  <a:close/>
                  <a:moveTo>
                    <a:pt x="805" y="1458"/>
                  </a:moveTo>
                  <a:cubicBezTo>
                    <a:pt x="808" y="1484"/>
                    <a:pt x="815" y="1503"/>
                    <a:pt x="817" y="1529"/>
                  </a:cubicBezTo>
                  <a:cubicBezTo>
                    <a:pt x="825" y="1529"/>
                    <a:pt x="832" y="1538"/>
                    <a:pt x="837" y="1534"/>
                  </a:cubicBezTo>
                  <a:cubicBezTo>
                    <a:pt x="842" y="1514"/>
                    <a:pt x="836" y="1494"/>
                    <a:pt x="835" y="1465"/>
                  </a:cubicBezTo>
                  <a:cubicBezTo>
                    <a:pt x="823" y="1459"/>
                    <a:pt x="818" y="1457"/>
                    <a:pt x="805" y="1458"/>
                  </a:cubicBezTo>
                  <a:close/>
                  <a:moveTo>
                    <a:pt x="973" y="1470"/>
                  </a:moveTo>
                  <a:cubicBezTo>
                    <a:pt x="972" y="1497"/>
                    <a:pt x="969" y="1517"/>
                    <a:pt x="975" y="1545"/>
                  </a:cubicBezTo>
                  <a:cubicBezTo>
                    <a:pt x="991" y="1540"/>
                    <a:pt x="1012" y="1541"/>
                    <a:pt x="1023" y="1532"/>
                  </a:cubicBezTo>
                  <a:cubicBezTo>
                    <a:pt x="1026" y="1503"/>
                    <a:pt x="1024" y="1489"/>
                    <a:pt x="1019" y="1460"/>
                  </a:cubicBezTo>
                  <a:cubicBezTo>
                    <a:pt x="1005" y="1458"/>
                    <a:pt x="988" y="1466"/>
                    <a:pt x="973" y="1470"/>
                  </a:cubicBezTo>
                  <a:close/>
                  <a:moveTo>
                    <a:pt x="854" y="1541"/>
                  </a:moveTo>
                  <a:cubicBezTo>
                    <a:pt x="876" y="1546"/>
                    <a:pt x="890" y="1545"/>
                    <a:pt x="916" y="1548"/>
                  </a:cubicBezTo>
                  <a:cubicBezTo>
                    <a:pt x="915" y="1523"/>
                    <a:pt x="921" y="1496"/>
                    <a:pt x="913" y="1472"/>
                  </a:cubicBezTo>
                  <a:cubicBezTo>
                    <a:pt x="894" y="1468"/>
                    <a:pt x="867" y="1468"/>
                    <a:pt x="854" y="1465"/>
                  </a:cubicBezTo>
                  <a:cubicBezTo>
                    <a:pt x="855" y="1482"/>
                    <a:pt x="852" y="1524"/>
                    <a:pt x="854" y="1541"/>
                  </a:cubicBezTo>
                  <a:close/>
                  <a:moveTo>
                    <a:pt x="936" y="1470"/>
                  </a:moveTo>
                  <a:cubicBezTo>
                    <a:pt x="929" y="1493"/>
                    <a:pt x="932" y="1521"/>
                    <a:pt x="934" y="1550"/>
                  </a:cubicBezTo>
                  <a:cubicBezTo>
                    <a:pt x="942" y="1549"/>
                    <a:pt x="954" y="1552"/>
                    <a:pt x="959" y="1548"/>
                  </a:cubicBezTo>
                  <a:cubicBezTo>
                    <a:pt x="955" y="1526"/>
                    <a:pt x="961" y="1496"/>
                    <a:pt x="952" y="1470"/>
                  </a:cubicBezTo>
                  <a:cubicBezTo>
                    <a:pt x="947" y="1470"/>
                    <a:pt x="942" y="1470"/>
                    <a:pt x="936" y="1470"/>
                  </a:cubicBezTo>
                  <a:close/>
                  <a:moveTo>
                    <a:pt x="1026" y="1561"/>
                  </a:moveTo>
                  <a:cubicBezTo>
                    <a:pt x="1021" y="1560"/>
                    <a:pt x="1022" y="1555"/>
                    <a:pt x="1014" y="1557"/>
                  </a:cubicBezTo>
                  <a:cubicBezTo>
                    <a:pt x="959" y="1579"/>
                    <a:pt x="886" y="1572"/>
                    <a:pt x="821" y="1552"/>
                  </a:cubicBezTo>
                  <a:cubicBezTo>
                    <a:pt x="829" y="1584"/>
                    <a:pt x="834" y="1634"/>
                    <a:pt x="842" y="1669"/>
                  </a:cubicBezTo>
                  <a:cubicBezTo>
                    <a:pt x="848" y="1675"/>
                    <a:pt x="854" y="1680"/>
                    <a:pt x="860" y="1685"/>
                  </a:cubicBezTo>
                  <a:cubicBezTo>
                    <a:pt x="877" y="1683"/>
                    <a:pt x="893" y="1698"/>
                    <a:pt x="911" y="1699"/>
                  </a:cubicBezTo>
                  <a:cubicBezTo>
                    <a:pt x="923" y="1700"/>
                    <a:pt x="935" y="1692"/>
                    <a:pt x="948" y="1692"/>
                  </a:cubicBezTo>
                  <a:cubicBezTo>
                    <a:pt x="987" y="1692"/>
                    <a:pt x="1031" y="1702"/>
                    <a:pt x="1065" y="1679"/>
                  </a:cubicBezTo>
                  <a:cubicBezTo>
                    <a:pt x="1088" y="1638"/>
                    <a:pt x="1091" y="1567"/>
                    <a:pt x="1090" y="1527"/>
                  </a:cubicBezTo>
                  <a:cubicBezTo>
                    <a:pt x="1071" y="1541"/>
                    <a:pt x="1041" y="1544"/>
                    <a:pt x="1026" y="1561"/>
                  </a:cubicBezTo>
                  <a:close/>
                  <a:moveTo>
                    <a:pt x="481" y="1534"/>
                  </a:moveTo>
                  <a:cubicBezTo>
                    <a:pt x="493" y="1554"/>
                    <a:pt x="500" y="1597"/>
                    <a:pt x="452" y="1600"/>
                  </a:cubicBezTo>
                  <a:cubicBezTo>
                    <a:pt x="442" y="1593"/>
                    <a:pt x="437" y="1594"/>
                    <a:pt x="424" y="1598"/>
                  </a:cubicBezTo>
                  <a:cubicBezTo>
                    <a:pt x="417" y="1581"/>
                    <a:pt x="419" y="1554"/>
                    <a:pt x="403" y="1552"/>
                  </a:cubicBezTo>
                  <a:cubicBezTo>
                    <a:pt x="390" y="1566"/>
                    <a:pt x="340" y="1581"/>
                    <a:pt x="360" y="1610"/>
                  </a:cubicBezTo>
                  <a:cubicBezTo>
                    <a:pt x="442" y="1626"/>
                    <a:pt x="562" y="1633"/>
                    <a:pt x="658" y="1610"/>
                  </a:cubicBezTo>
                  <a:cubicBezTo>
                    <a:pt x="657" y="1602"/>
                    <a:pt x="665" y="1604"/>
                    <a:pt x="663" y="1596"/>
                  </a:cubicBezTo>
                  <a:cubicBezTo>
                    <a:pt x="653" y="1575"/>
                    <a:pt x="629" y="1554"/>
                    <a:pt x="612" y="1555"/>
                  </a:cubicBezTo>
                  <a:cubicBezTo>
                    <a:pt x="641" y="1578"/>
                    <a:pt x="584" y="1605"/>
                    <a:pt x="557" y="1596"/>
                  </a:cubicBezTo>
                  <a:cubicBezTo>
                    <a:pt x="537" y="1589"/>
                    <a:pt x="531" y="1568"/>
                    <a:pt x="534" y="1548"/>
                  </a:cubicBezTo>
                  <a:cubicBezTo>
                    <a:pt x="529" y="1545"/>
                    <a:pt x="528" y="1537"/>
                    <a:pt x="525" y="1532"/>
                  </a:cubicBezTo>
                  <a:cubicBezTo>
                    <a:pt x="512" y="1536"/>
                    <a:pt x="502" y="1528"/>
                    <a:pt x="481" y="1534"/>
                  </a:cubicBezTo>
                  <a:close/>
                  <a:moveTo>
                    <a:pt x="686" y="1607"/>
                  </a:moveTo>
                  <a:cubicBezTo>
                    <a:pt x="679" y="1617"/>
                    <a:pt x="668" y="1626"/>
                    <a:pt x="658" y="1630"/>
                  </a:cubicBezTo>
                  <a:cubicBezTo>
                    <a:pt x="582" y="1662"/>
                    <a:pt x="481" y="1632"/>
                    <a:pt x="385" y="1642"/>
                  </a:cubicBezTo>
                  <a:cubicBezTo>
                    <a:pt x="378" y="1635"/>
                    <a:pt x="358" y="1633"/>
                    <a:pt x="344" y="1630"/>
                  </a:cubicBezTo>
                  <a:cubicBezTo>
                    <a:pt x="339" y="1642"/>
                    <a:pt x="336" y="1655"/>
                    <a:pt x="334" y="1669"/>
                  </a:cubicBezTo>
                  <a:cubicBezTo>
                    <a:pt x="361" y="1696"/>
                    <a:pt x="432" y="1706"/>
                    <a:pt x="500" y="1715"/>
                  </a:cubicBezTo>
                  <a:cubicBezTo>
                    <a:pt x="540" y="1721"/>
                    <a:pt x="564" y="1718"/>
                    <a:pt x="605" y="1711"/>
                  </a:cubicBezTo>
                  <a:cubicBezTo>
                    <a:pt x="629" y="1706"/>
                    <a:pt x="696" y="1690"/>
                    <a:pt x="704" y="1674"/>
                  </a:cubicBezTo>
                  <a:cubicBezTo>
                    <a:pt x="714" y="1652"/>
                    <a:pt x="696" y="1625"/>
                    <a:pt x="693" y="1607"/>
                  </a:cubicBezTo>
                  <a:cubicBezTo>
                    <a:pt x="690" y="1607"/>
                    <a:pt x="688" y="1607"/>
                    <a:pt x="686" y="1607"/>
                  </a:cubicBezTo>
                  <a:close/>
                  <a:moveTo>
                    <a:pt x="261" y="1662"/>
                  </a:moveTo>
                  <a:cubicBezTo>
                    <a:pt x="229" y="1676"/>
                    <a:pt x="207" y="1688"/>
                    <a:pt x="178" y="1704"/>
                  </a:cubicBezTo>
                  <a:cubicBezTo>
                    <a:pt x="137" y="1727"/>
                    <a:pt x="116" y="1739"/>
                    <a:pt x="84" y="1773"/>
                  </a:cubicBezTo>
                  <a:cubicBezTo>
                    <a:pt x="70" y="1787"/>
                    <a:pt x="45" y="1813"/>
                    <a:pt x="47" y="1830"/>
                  </a:cubicBezTo>
                  <a:cubicBezTo>
                    <a:pt x="51" y="1857"/>
                    <a:pt x="107" y="1874"/>
                    <a:pt x="130" y="1883"/>
                  </a:cubicBezTo>
                  <a:cubicBezTo>
                    <a:pt x="205" y="1912"/>
                    <a:pt x="288" y="1931"/>
                    <a:pt x="376" y="1940"/>
                  </a:cubicBezTo>
                  <a:cubicBezTo>
                    <a:pt x="450" y="1948"/>
                    <a:pt x="484" y="1935"/>
                    <a:pt x="555" y="1936"/>
                  </a:cubicBezTo>
                  <a:cubicBezTo>
                    <a:pt x="600" y="1936"/>
                    <a:pt x="638" y="1933"/>
                    <a:pt x="681" y="1927"/>
                  </a:cubicBezTo>
                  <a:cubicBezTo>
                    <a:pt x="760" y="1915"/>
                    <a:pt x="822" y="1904"/>
                    <a:pt x="883" y="1878"/>
                  </a:cubicBezTo>
                  <a:cubicBezTo>
                    <a:pt x="919" y="1864"/>
                    <a:pt x="953" y="1847"/>
                    <a:pt x="975" y="1823"/>
                  </a:cubicBezTo>
                  <a:cubicBezTo>
                    <a:pt x="941" y="1751"/>
                    <a:pt x="866" y="1720"/>
                    <a:pt x="808" y="1672"/>
                  </a:cubicBezTo>
                  <a:cubicBezTo>
                    <a:pt x="780" y="1669"/>
                    <a:pt x="762" y="1656"/>
                    <a:pt x="734" y="1653"/>
                  </a:cubicBezTo>
                  <a:cubicBezTo>
                    <a:pt x="731" y="1660"/>
                    <a:pt x="734" y="1668"/>
                    <a:pt x="736" y="1679"/>
                  </a:cubicBezTo>
                  <a:cubicBezTo>
                    <a:pt x="695" y="1707"/>
                    <a:pt x="639" y="1727"/>
                    <a:pt x="580" y="1734"/>
                  </a:cubicBezTo>
                  <a:cubicBezTo>
                    <a:pt x="537" y="1739"/>
                    <a:pt x="498" y="1730"/>
                    <a:pt x="463" y="1727"/>
                  </a:cubicBezTo>
                  <a:cubicBezTo>
                    <a:pt x="401" y="1721"/>
                    <a:pt x="349" y="1721"/>
                    <a:pt x="311" y="1688"/>
                  </a:cubicBezTo>
                  <a:cubicBezTo>
                    <a:pt x="309" y="1681"/>
                    <a:pt x="325" y="1654"/>
                    <a:pt x="311" y="1644"/>
                  </a:cubicBezTo>
                  <a:cubicBezTo>
                    <a:pt x="301" y="1650"/>
                    <a:pt x="280" y="1654"/>
                    <a:pt x="261" y="166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/>
            </a:p>
          </p:txBody>
        </p:sp>
      </p:grpSp>
      <p:grpSp>
        <p:nvGrpSpPr>
          <p:cNvPr id="16" name="组合 15"/>
          <p:cNvGrpSpPr/>
          <p:nvPr userDrawn="1">
            <p:custDataLst>
              <p:tags r:id="rId6"/>
            </p:custDataLst>
          </p:nvPr>
        </p:nvGrpSpPr>
        <p:grpSpPr>
          <a:xfrm flipH="1">
            <a:off x="10966579" y="5931158"/>
            <a:ext cx="1077267" cy="839757"/>
            <a:chOff x="604204" y="2264710"/>
            <a:chExt cx="3706056" cy="2888967"/>
          </a:xfrm>
        </p:grpSpPr>
        <p:sp>
          <p:nvSpPr>
            <p:cNvPr id="17" name="Freeform 169"/>
            <p:cNvSpPr>
              <a:spLocks noEditPoints="1"/>
            </p:cNvSpPr>
            <p:nvPr>
              <p:custDataLst>
                <p:tags r:id="rId7"/>
              </p:custDataLst>
            </p:nvPr>
          </p:nvSpPr>
          <p:spPr bwMode="auto">
            <a:xfrm>
              <a:off x="2064461" y="3390794"/>
              <a:ext cx="2245799" cy="1759284"/>
            </a:xfrm>
            <a:custGeom>
              <a:avLst/>
              <a:gdLst>
                <a:gd name="T0" fmla="*/ 1219 w 1692"/>
                <a:gd name="T1" fmla="*/ 7 h 1199"/>
                <a:gd name="T2" fmla="*/ 1405 w 1692"/>
                <a:gd name="T3" fmla="*/ 349 h 1199"/>
                <a:gd name="T4" fmla="*/ 1573 w 1692"/>
                <a:gd name="T5" fmla="*/ 705 h 1199"/>
                <a:gd name="T6" fmla="*/ 1692 w 1692"/>
                <a:gd name="T7" fmla="*/ 806 h 1199"/>
                <a:gd name="T8" fmla="*/ 1442 w 1692"/>
                <a:gd name="T9" fmla="*/ 1199 h 1199"/>
                <a:gd name="T10" fmla="*/ 746 w 1692"/>
                <a:gd name="T11" fmla="*/ 1179 h 1199"/>
                <a:gd name="T12" fmla="*/ 197 w 1692"/>
                <a:gd name="T13" fmla="*/ 1153 h 1199"/>
                <a:gd name="T14" fmla="*/ 59 w 1692"/>
                <a:gd name="T15" fmla="*/ 1084 h 1199"/>
                <a:gd name="T16" fmla="*/ 91 w 1692"/>
                <a:gd name="T17" fmla="*/ 871 h 1199"/>
                <a:gd name="T18" fmla="*/ 411 w 1692"/>
                <a:gd name="T19" fmla="*/ 602 h 1199"/>
                <a:gd name="T20" fmla="*/ 962 w 1692"/>
                <a:gd name="T21" fmla="*/ 666 h 1199"/>
                <a:gd name="T22" fmla="*/ 1006 w 1692"/>
                <a:gd name="T23" fmla="*/ 225 h 1199"/>
                <a:gd name="T24" fmla="*/ 1173 w 1692"/>
                <a:gd name="T25" fmla="*/ 280 h 1199"/>
                <a:gd name="T26" fmla="*/ 1479 w 1692"/>
                <a:gd name="T27" fmla="*/ 1071 h 1199"/>
                <a:gd name="T28" fmla="*/ 1277 w 1692"/>
                <a:gd name="T29" fmla="*/ 1137 h 1199"/>
                <a:gd name="T30" fmla="*/ 1238 w 1692"/>
                <a:gd name="T31" fmla="*/ 1169 h 1199"/>
                <a:gd name="T32" fmla="*/ 1506 w 1692"/>
                <a:gd name="T33" fmla="*/ 1073 h 1199"/>
                <a:gd name="T34" fmla="*/ 1164 w 1692"/>
                <a:gd name="T35" fmla="*/ 113 h 1199"/>
                <a:gd name="T36" fmla="*/ 1224 w 1692"/>
                <a:gd name="T37" fmla="*/ 223 h 1199"/>
                <a:gd name="T38" fmla="*/ 1192 w 1692"/>
                <a:gd name="T39" fmla="*/ 81 h 1199"/>
                <a:gd name="T40" fmla="*/ 1274 w 1692"/>
                <a:gd name="T41" fmla="*/ 189 h 1199"/>
                <a:gd name="T42" fmla="*/ 1201 w 1692"/>
                <a:gd name="T43" fmla="*/ 35 h 1199"/>
                <a:gd name="T44" fmla="*/ 1040 w 1692"/>
                <a:gd name="T45" fmla="*/ 214 h 1199"/>
                <a:gd name="T46" fmla="*/ 1054 w 1692"/>
                <a:gd name="T47" fmla="*/ 177 h 1199"/>
                <a:gd name="T48" fmla="*/ 1323 w 1692"/>
                <a:gd name="T49" fmla="*/ 326 h 1199"/>
                <a:gd name="T50" fmla="*/ 1146 w 1692"/>
                <a:gd name="T51" fmla="*/ 359 h 1199"/>
                <a:gd name="T52" fmla="*/ 1003 w 1692"/>
                <a:gd name="T53" fmla="*/ 664 h 1199"/>
                <a:gd name="T54" fmla="*/ 1196 w 1692"/>
                <a:gd name="T55" fmla="*/ 352 h 1199"/>
                <a:gd name="T56" fmla="*/ 1495 w 1692"/>
                <a:gd name="T57" fmla="*/ 618 h 1199"/>
                <a:gd name="T58" fmla="*/ 875 w 1692"/>
                <a:gd name="T59" fmla="*/ 857 h 1199"/>
                <a:gd name="T60" fmla="*/ 1350 w 1692"/>
                <a:gd name="T61" fmla="*/ 997 h 1199"/>
                <a:gd name="T62" fmla="*/ 654 w 1692"/>
                <a:gd name="T63" fmla="*/ 623 h 1199"/>
                <a:gd name="T64" fmla="*/ 273 w 1692"/>
                <a:gd name="T65" fmla="*/ 602 h 1199"/>
                <a:gd name="T66" fmla="*/ 135 w 1692"/>
                <a:gd name="T67" fmla="*/ 834 h 1199"/>
                <a:gd name="T68" fmla="*/ 144 w 1692"/>
                <a:gd name="T69" fmla="*/ 960 h 1199"/>
                <a:gd name="T70" fmla="*/ 914 w 1692"/>
                <a:gd name="T71" fmla="*/ 772 h 1199"/>
                <a:gd name="T72" fmla="*/ 1405 w 1692"/>
                <a:gd name="T73" fmla="*/ 1032 h 1199"/>
                <a:gd name="T74" fmla="*/ 1578 w 1692"/>
                <a:gd name="T75" fmla="*/ 800 h 1199"/>
                <a:gd name="T76" fmla="*/ 1437 w 1692"/>
                <a:gd name="T77" fmla="*/ 1075 h 1199"/>
                <a:gd name="T78" fmla="*/ 1578 w 1692"/>
                <a:gd name="T79" fmla="*/ 800 h 1199"/>
                <a:gd name="T80" fmla="*/ 133 w 1692"/>
                <a:gd name="T81" fmla="*/ 970 h 1199"/>
                <a:gd name="T82" fmla="*/ 1235 w 1692"/>
                <a:gd name="T83" fmla="*/ 993 h 1199"/>
                <a:gd name="T84" fmla="*/ 1235 w 1692"/>
                <a:gd name="T85" fmla="*/ 993 h 1199"/>
                <a:gd name="T86" fmla="*/ 165 w 1692"/>
                <a:gd name="T87" fmla="*/ 1068 h 1199"/>
                <a:gd name="T88" fmla="*/ 512 w 1692"/>
                <a:gd name="T89" fmla="*/ 1091 h 1199"/>
                <a:gd name="T90" fmla="*/ 452 w 1692"/>
                <a:gd name="T91" fmla="*/ 1041 h 1199"/>
                <a:gd name="T92" fmla="*/ 1224 w 1692"/>
                <a:gd name="T93" fmla="*/ 1029 h 1199"/>
                <a:gd name="T94" fmla="*/ 951 w 1692"/>
                <a:gd name="T95" fmla="*/ 1043 h 1199"/>
                <a:gd name="T96" fmla="*/ 1412 w 1692"/>
                <a:gd name="T97" fmla="*/ 1119 h 1199"/>
                <a:gd name="T98" fmla="*/ 1410 w 1692"/>
                <a:gd name="T99" fmla="*/ 1068 h 1199"/>
                <a:gd name="T100" fmla="*/ 755 w 1692"/>
                <a:gd name="T101" fmla="*/ 1073 h 1199"/>
                <a:gd name="T102" fmla="*/ 682 w 1692"/>
                <a:gd name="T103" fmla="*/ 1100 h 1199"/>
                <a:gd name="T104" fmla="*/ 553 w 1692"/>
                <a:gd name="T105" fmla="*/ 1096 h 1199"/>
                <a:gd name="T106" fmla="*/ 319 w 1692"/>
                <a:gd name="T107" fmla="*/ 1112 h 1199"/>
                <a:gd name="T108" fmla="*/ 362 w 1692"/>
                <a:gd name="T109" fmla="*/ 1140 h 1199"/>
                <a:gd name="T110" fmla="*/ 712 w 1692"/>
                <a:gd name="T111" fmla="*/ 1126 h 1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692" h="1199">
                  <a:moveTo>
                    <a:pt x="1173" y="280"/>
                  </a:moveTo>
                  <a:cubicBezTo>
                    <a:pt x="1178" y="256"/>
                    <a:pt x="1155" y="232"/>
                    <a:pt x="1148" y="202"/>
                  </a:cubicBezTo>
                  <a:cubicBezTo>
                    <a:pt x="1130" y="126"/>
                    <a:pt x="1166" y="46"/>
                    <a:pt x="1203" y="3"/>
                  </a:cubicBezTo>
                  <a:cubicBezTo>
                    <a:pt x="1213" y="0"/>
                    <a:pt x="1212" y="7"/>
                    <a:pt x="1219" y="7"/>
                  </a:cubicBezTo>
                  <a:cubicBezTo>
                    <a:pt x="1224" y="12"/>
                    <a:pt x="1217" y="17"/>
                    <a:pt x="1219" y="26"/>
                  </a:cubicBezTo>
                  <a:cubicBezTo>
                    <a:pt x="1236" y="54"/>
                    <a:pt x="1274" y="71"/>
                    <a:pt x="1290" y="101"/>
                  </a:cubicBezTo>
                  <a:cubicBezTo>
                    <a:pt x="1331" y="178"/>
                    <a:pt x="1290" y="252"/>
                    <a:pt x="1240" y="310"/>
                  </a:cubicBezTo>
                  <a:cubicBezTo>
                    <a:pt x="1301" y="304"/>
                    <a:pt x="1363" y="314"/>
                    <a:pt x="1405" y="349"/>
                  </a:cubicBezTo>
                  <a:cubicBezTo>
                    <a:pt x="1469" y="403"/>
                    <a:pt x="1472" y="496"/>
                    <a:pt x="1437" y="584"/>
                  </a:cubicBezTo>
                  <a:cubicBezTo>
                    <a:pt x="1504" y="602"/>
                    <a:pt x="1581" y="611"/>
                    <a:pt x="1637" y="627"/>
                  </a:cubicBezTo>
                  <a:cubicBezTo>
                    <a:pt x="1633" y="645"/>
                    <a:pt x="1616" y="654"/>
                    <a:pt x="1605" y="666"/>
                  </a:cubicBezTo>
                  <a:cubicBezTo>
                    <a:pt x="1594" y="679"/>
                    <a:pt x="1586" y="694"/>
                    <a:pt x="1573" y="705"/>
                  </a:cubicBezTo>
                  <a:cubicBezTo>
                    <a:pt x="1590" y="719"/>
                    <a:pt x="1614" y="712"/>
                    <a:pt x="1630" y="724"/>
                  </a:cubicBezTo>
                  <a:cubicBezTo>
                    <a:pt x="1631" y="738"/>
                    <a:pt x="1623" y="757"/>
                    <a:pt x="1623" y="777"/>
                  </a:cubicBezTo>
                  <a:cubicBezTo>
                    <a:pt x="1636" y="774"/>
                    <a:pt x="1646" y="792"/>
                    <a:pt x="1660" y="797"/>
                  </a:cubicBezTo>
                  <a:cubicBezTo>
                    <a:pt x="1672" y="802"/>
                    <a:pt x="1688" y="795"/>
                    <a:pt x="1692" y="806"/>
                  </a:cubicBezTo>
                  <a:cubicBezTo>
                    <a:pt x="1689" y="835"/>
                    <a:pt x="1650" y="861"/>
                    <a:pt x="1646" y="889"/>
                  </a:cubicBezTo>
                  <a:cubicBezTo>
                    <a:pt x="1591" y="979"/>
                    <a:pt x="1520" y="1066"/>
                    <a:pt x="1486" y="1169"/>
                  </a:cubicBezTo>
                  <a:cubicBezTo>
                    <a:pt x="1475" y="1172"/>
                    <a:pt x="1476" y="1185"/>
                    <a:pt x="1467" y="1190"/>
                  </a:cubicBezTo>
                  <a:cubicBezTo>
                    <a:pt x="1459" y="1196"/>
                    <a:pt x="1449" y="1192"/>
                    <a:pt x="1442" y="1199"/>
                  </a:cubicBezTo>
                  <a:cubicBezTo>
                    <a:pt x="1375" y="1174"/>
                    <a:pt x="1303" y="1193"/>
                    <a:pt x="1212" y="1188"/>
                  </a:cubicBezTo>
                  <a:cubicBezTo>
                    <a:pt x="1133" y="1183"/>
                    <a:pt x="1055" y="1193"/>
                    <a:pt x="976" y="1188"/>
                  </a:cubicBezTo>
                  <a:cubicBezTo>
                    <a:pt x="936" y="1185"/>
                    <a:pt x="897" y="1180"/>
                    <a:pt x="861" y="1179"/>
                  </a:cubicBezTo>
                  <a:cubicBezTo>
                    <a:pt x="816" y="1177"/>
                    <a:pt x="775" y="1162"/>
                    <a:pt x="746" y="1179"/>
                  </a:cubicBezTo>
                  <a:cubicBezTo>
                    <a:pt x="726" y="1171"/>
                    <a:pt x="705" y="1176"/>
                    <a:pt x="686" y="1174"/>
                  </a:cubicBezTo>
                  <a:cubicBezTo>
                    <a:pt x="664" y="1172"/>
                    <a:pt x="641" y="1164"/>
                    <a:pt x="615" y="1162"/>
                  </a:cubicBezTo>
                  <a:cubicBezTo>
                    <a:pt x="588" y="1161"/>
                    <a:pt x="559" y="1163"/>
                    <a:pt x="530" y="1162"/>
                  </a:cubicBezTo>
                  <a:cubicBezTo>
                    <a:pt x="410" y="1161"/>
                    <a:pt x="311" y="1154"/>
                    <a:pt x="197" y="1153"/>
                  </a:cubicBezTo>
                  <a:cubicBezTo>
                    <a:pt x="188" y="1153"/>
                    <a:pt x="177" y="1149"/>
                    <a:pt x="167" y="1149"/>
                  </a:cubicBezTo>
                  <a:cubicBezTo>
                    <a:pt x="130" y="1149"/>
                    <a:pt x="93" y="1158"/>
                    <a:pt x="55" y="1160"/>
                  </a:cubicBezTo>
                  <a:cubicBezTo>
                    <a:pt x="29" y="1161"/>
                    <a:pt x="13" y="1163"/>
                    <a:pt x="0" y="1144"/>
                  </a:cubicBezTo>
                  <a:cubicBezTo>
                    <a:pt x="11" y="1113"/>
                    <a:pt x="26" y="1080"/>
                    <a:pt x="59" y="1084"/>
                  </a:cubicBezTo>
                  <a:cubicBezTo>
                    <a:pt x="59" y="1066"/>
                    <a:pt x="67" y="1057"/>
                    <a:pt x="75" y="1048"/>
                  </a:cubicBezTo>
                  <a:cubicBezTo>
                    <a:pt x="18" y="1032"/>
                    <a:pt x="90" y="986"/>
                    <a:pt x="112" y="967"/>
                  </a:cubicBezTo>
                  <a:cubicBezTo>
                    <a:pt x="102" y="946"/>
                    <a:pt x="46" y="941"/>
                    <a:pt x="46" y="924"/>
                  </a:cubicBezTo>
                  <a:cubicBezTo>
                    <a:pt x="45" y="906"/>
                    <a:pt x="78" y="886"/>
                    <a:pt x="91" y="871"/>
                  </a:cubicBezTo>
                  <a:cubicBezTo>
                    <a:pt x="109" y="851"/>
                    <a:pt x="123" y="834"/>
                    <a:pt x="128" y="811"/>
                  </a:cubicBezTo>
                  <a:cubicBezTo>
                    <a:pt x="179" y="737"/>
                    <a:pt x="232" y="665"/>
                    <a:pt x="266" y="574"/>
                  </a:cubicBezTo>
                  <a:cubicBezTo>
                    <a:pt x="282" y="574"/>
                    <a:pt x="290" y="579"/>
                    <a:pt x="300" y="588"/>
                  </a:cubicBezTo>
                  <a:cubicBezTo>
                    <a:pt x="337" y="595"/>
                    <a:pt x="372" y="603"/>
                    <a:pt x="411" y="602"/>
                  </a:cubicBezTo>
                  <a:cubicBezTo>
                    <a:pt x="541" y="598"/>
                    <a:pt x="673" y="583"/>
                    <a:pt x="781" y="627"/>
                  </a:cubicBezTo>
                  <a:cubicBezTo>
                    <a:pt x="842" y="653"/>
                    <a:pt x="903" y="681"/>
                    <a:pt x="928" y="747"/>
                  </a:cubicBezTo>
                  <a:cubicBezTo>
                    <a:pt x="946" y="725"/>
                    <a:pt x="970" y="708"/>
                    <a:pt x="985" y="682"/>
                  </a:cubicBezTo>
                  <a:cubicBezTo>
                    <a:pt x="980" y="674"/>
                    <a:pt x="970" y="671"/>
                    <a:pt x="962" y="666"/>
                  </a:cubicBezTo>
                  <a:cubicBezTo>
                    <a:pt x="951" y="644"/>
                    <a:pt x="931" y="630"/>
                    <a:pt x="918" y="607"/>
                  </a:cubicBezTo>
                  <a:cubicBezTo>
                    <a:pt x="880" y="534"/>
                    <a:pt x="886" y="418"/>
                    <a:pt x="955" y="359"/>
                  </a:cubicBezTo>
                  <a:cubicBezTo>
                    <a:pt x="991" y="328"/>
                    <a:pt x="1065" y="303"/>
                    <a:pt x="1127" y="329"/>
                  </a:cubicBezTo>
                  <a:cubicBezTo>
                    <a:pt x="1116" y="281"/>
                    <a:pt x="1057" y="241"/>
                    <a:pt x="1006" y="225"/>
                  </a:cubicBezTo>
                  <a:cubicBezTo>
                    <a:pt x="989" y="207"/>
                    <a:pt x="1002" y="179"/>
                    <a:pt x="1006" y="161"/>
                  </a:cubicBezTo>
                  <a:cubicBezTo>
                    <a:pt x="1021" y="155"/>
                    <a:pt x="1040" y="152"/>
                    <a:pt x="1054" y="156"/>
                  </a:cubicBezTo>
                  <a:cubicBezTo>
                    <a:pt x="1084" y="166"/>
                    <a:pt x="1146" y="224"/>
                    <a:pt x="1166" y="258"/>
                  </a:cubicBezTo>
                  <a:cubicBezTo>
                    <a:pt x="1171" y="265"/>
                    <a:pt x="1173" y="273"/>
                    <a:pt x="1173" y="280"/>
                  </a:cubicBezTo>
                  <a:close/>
                  <a:moveTo>
                    <a:pt x="1619" y="804"/>
                  </a:moveTo>
                  <a:cubicBezTo>
                    <a:pt x="1616" y="815"/>
                    <a:pt x="1630" y="816"/>
                    <a:pt x="1630" y="829"/>
                  </a:cubicBezTo>
                  <a:cubicBezTo>
                    <a:pt x="1631" y="838"/>
                    <a:pt x="1623" y="843"/>
                    <a:pt x="1621" y="852"/>
                  </a:cubicBezTo>
                  <a:cubicBezTo>
                    <a:pt x="1556" y="907"/>
                    <a:pt x="1522" y="994"/>
                    <a:pt x="1479" y="1071"/>
                  </a:cubicBezTo>
                  <a:cubicBezTo>
                    <a:pt x="1458" y="1084"/>
                    <a:pt x="1452" y="1111"/>
                    <a:pt x="1435" y="1128"/>
                  </a:cubicBezTo>
                  <a:cubicBezTo>
                    <a:pt x="1431" y="1140"/>
                    <a:pt x="1440" y="1127"/>
                    <a:pt x="1435" y="1140"/>
                  </a:cubicBezTo>
                  <a:cubicBezTo>
                    <a:pt x="1417" y="1156"/>
                    <a:pt x="1403" y="1144"/>
                    <a:pt x="1385" y="1142"/>
                  </a:cubicBezTo>
                  <a:cubicBezTo>
                    <a:pt x="1352" y="1139"/>
                    <a:pt x="1307" y="1139"/>
                    <a:pt x="1277" y="1137"/>
                  </a:cubicBezTo>
                  <a:cubicBezTo>
                    <a:pt x="1250" y="1135"/>
                    <a:pt x="1224" y="1126"/>
                    <a:pt x="1196" y="1123"/>
                  </a:cubicBezTo>
                  <a:cubicBezTo>
                    <a:pt x="1074" y="1113"/>
                    <a:pt x="924" y="1096"/>
                    <a:pt x="813" y="1112"/>
                  </a:cubicBezTo>
                  <a:cubicBezTo>
                    <a:pt x="808" y="1126"/>
                    <a:pt x="800" y="1148"/>
                    <a:pt x="806" y="1153"/>
                  </a:cubicBezTo>
                  <a:cubicBezTo>
                    <a:pt x="949" y="1170"/>
                    <a:pt x="1082" y="1168"/>
                    <a:pt x="1238" y="1169"/>
                  </a:cubicBezTo>
                  <a:cubicBezTo>
                    <a:pt x="1261" y="1170"/>
                    <a:pt x="1301" y="1163"/>
                    <a:pt x="1341" y="1165"/>
                  </a:cubicBezTo>
                  <a:cubicBezTo>
                    <a:pt x="1418" y="1169"/>
                    <a:pt x="1450" y="1182"/>
                    <a:pt x="1479" y="1128"/>
                  </a:cubicBezTo>
                  <a:cubicBezTo>
                    <a:pt x="1482" y="1123"/>
                    <a:pt x="1479" y="1118"/>
                    <a:pt x="1481" y="1112"/>
                  </a:cubicBezTo>
                  <a:cubicBezTo>
                    <a:pt x="1486" y="1100"/>
                    <a:pt x="1499" y="1087"/>
                    <a:pt x="1506" y="1073"/>
                  </a:cubicBezTo>
                  <a:cubicBezTo>
                    <a:pt x="1536" y="1020"/>
                    <a:pt x="1573" y="964"/>
                    <a:pt x="1603" y="917"/>
                  </a:cubicBezTo>
                  <a:cubicBezTo>
                    <a:pt x="1625" y="882"/>
                    <a:pt x="1642" y="851"/>
                    <a:pt x="1663" y="818"/>
                  </a:cubicBezTo>
                  <a:cubicBezTo>
                    <a:pt x="1651" y="816"/>
                    <a:pt x="1634" y="797"/>
                    <a:pt x="1619" y="804"/>
                  </a:cubicBezTo>
                  <a:close/>
                  <a:moveTo>
                    <a:pt x="1164" y="113"/>
                  </a:moveTo>
                  <a:cubicBezTo>
                    <a:pt x="1152" y="186"/>
                    <a:pt x="1187" y="238"/>
                    <a:pt x="1201" y="303"/>
                  </a:cubicBezTo>
                  <a:cubicBezTo>
                    <a:pt x="1208" y="286"/>
                    <a:pt x="1218" y="272"/>
                    <a:pt x="1222" y="251"/>
                  </a:cubicBezTo>
                  <a:cubicBezTo>
                    <a:pt x="1209" y="231"/>
                    <a:pt x="1176" y="219"/>
                    <a:pt x="1176" y="195"/>
                  </a:cubicBezTo>
                  <a:cubicBezTo>
                    <a:pt x="1194" y="203"/>
                    <a:pt x="1210" y="219"/>
                    <a:pt x="1224" y="223"/>
                  </a:cubicBezTo>
                  <a:cubicBezTo>
                    <a:pt x="1228" y="215"/>
                    <a:pt x="1222" y="203"/>
                    <a:pt x="1222" y="193"/>
                  </a:cubicBezTo>
                  <a:cubicBezTo>
                    <a:pt x="1198" y="190"/>
                    <a:pt x="1176" y="175"/>
                    <a:pt x="1178" y="154"/>
                  </a:cubicBezTo>
                  <a:cubicBezTo>
                    <a:pt x="1190" y="157"/>
                    <a:pt x="1195" y="175"/>
                    <a:pt x="1210" y="168"/>
                  </a:cubicBezTo>
                  <a:cubicBezTo>
                    <a:pt x="1215" y="143"/>
                    <a:pt x="1172" y="104"/>
                    <a:pt x="1192" y="81"/>
                  </a:cubicBezTo>
                  <a:cubicBezTo>
                    <a:pt x="1208" y="104"/>
                    <a:pt x="1212" y="128"/>
                    <a:pt x="1226" y="156"/>
                  </a:cubicBezTo>
                  <a:cubicBezTo>
                    <a:pt x="1241" y="142"/>
                    <a:pt x="1237" y="108"/>
                    <a:pt x="1261" y="101"/>
                  </a:cubicBezTo>
                  <a:cubicBezTo>
                    <a:pt x="1262" y="142"/>
                    <a:pt x="1223" y="174"/>
                    <a:pt x="1242" y="216"/>
                  </a:cubicBezTo>
                  <a:cubicBezTo>
                    <a:pt x="1259" y="213"/>
                    <a:pt x="1261" y="195"/>
                    <a:pt x="1274" y="189"/>
                  </a:cubicBezTo>
                  <a:cubicBezTo>
                    <a:pt x="1296" y="211"/>
                    <a:pt x="1254" y="232"/>
                    <a:pt x="1242" y="237"/>
                  </a:cubicBezTo>
                  <a:cubicBezTo>
                    <a:pt x="1242" y="255"/>
                    <a:pt x="1224" y="283"/>
                    <a:pt x="1224" y="301"/>
                  </a:cubicBezTo>
                  <a:cubicBezTo>
                    <a:pt x="1251" y="270"/>
                    <a:pt x="1288" y="228"/>
                    <a:pt x="1290" y="175"/>
                  </a:cubicBezTo>
                  <a:cubicBezTo>
                    <a:pt x="1293" y="107"/>
                    <a:pt x="1237" y="75"/>
                    <a:pt x="1201" y="35"/>
                  </a:cubicBezTo>
                  <a:cubicBezTo>
                    <a:pt x="1187" y="64"/>
                    <a:pt x="1170" y="79"/>
                    <a:pt x="1164" y="113"/>
                  </a:cubicBezTo>
                  <a:close/>
                  <a:moveTo>
                    <a:pt x="1054" y="177"/>
                  </a:moveTo>
                  <a:cubicBezTo>
                    <a:pt x="1027" y="172"/>
                    <a:pt x="1017" y="183"/>
                    <a:pt x="1017" y="205"/>
                  </a:cubicBezTo>
                  <a:cubicBezTo>
                    <a:pt x="1024" y="208"/>
                    <a:pt x="1027" y="216"/>
                    <a:pt x="1040" y="214"/>
                  </a:cubicBezTo>
                  <a:cubicBezTo>
                    <a:pt x="1065" y="235"/>
                    <a:pt x="1096" y="250"/>
                    <a:pt x="1118" y="274"/>
                  </a:cubicBezTo>
                  <a:cubicBezTo>
                    <a:pt x="1134" y="295"/>
                    <a:pt x="1143" y="322"/>
                    <a:pt x="1160" y="342"/>
                  </a:cubicBezTo>
                  <a:cubicBezTo>
                    <a:pt x="1159" y="354"/>
                    <a:pt x="1163" y="362"/>
                    <a:pt x="1169" y="368"/>
                  </a:cubicBezTo>
                  <a:cubicBezTo>
                    <a:pt x="1176" y="283"/>
                    <a:pt x="1119" y="212"/>
                    <a:pt x="1054" y="177"/>
                  </a:cubicBezTo>
                  <a:close/>
                  <a:moveTo>
                    <a:pt x="1440" y="439"/>
                  </a:moveTo>
                  <a:cubicBezTo>
                    <a:pt x="1439" y="433"/>
                    <a:pt x="1432" y="430"/>
                    <a:pt x="1431" y="425"/>
                  </a:cubicBezTo>
                  <a:cubicBezTo>
                    <a:pt x="1428" y="419"/>
                    <a:pt x="1431" y="412"/>
                    <a:pt x="1428" y="407"/>
                  </a:cubicBezTo>
                  <a:cubicBezTo>
                    <a:pt x="1410" y="371"/>
                    <a:pt x="1367" y="336"/>
                    <a:pt x="1323" y="326"/>
                  </a:cubicBezTo>
                  <a:cubicBezTo>
                    <a:pt x="1223" y="306"/>
                    <a:pt x="1185" y="467"/>
                    <a:pt x="1100" y="407"/>
                  </a:cubicBezTo>
                  <a:cubicBezTo>
                    <a:pt x="1099" y="390"/>
                    <a:pt x="1087" y="382"/>
                    <a:pt x="1097" y="370"/>
                  </a:cubicBezTo>
                  <a:cubicBezTo>
                    <a:pt x="1111" y="384"/>
                    <a:pt x="1122" y="413"/>
                    <a:pt x="1150" y="398"/>
                  </a:cubicBezTo>
                  <a:cubicBezTo>
                    <a:pt x="1157" y="380"/>
                    <a:pt x="1150" y="378"/>
                    <a:pt x="1146" y="359"/>
                  </a:cubicBezTo>
                  <a:cubicBezTo>
                    <a:pt x="1050" y="300"/>
                    <a:pt x="919" y="371"/>
                    <a:pt x="914" y="473"/>
                  </a:cubicBezTo>
                  <a:cubicBezTo>
                    <a:pt x="913" y="480"/>
                    <a:pt x="915" y="495"/>
                    <a:pt x="916" y="508"/>
                  </a:cubicBezTo>
                  <a:cubicBezTo>
                    <a:pt x="919" y="544"/>
                    <a:pt x="931" y="592"/>
                    <a:pt x="951" y="620"/>
                  </a:cubicBezTo>
                  <a:cubicBezTo>
                    <a:pt x="960" y="635"/>
                    <a:pt x="988" y="664"/>
                    <a:pt x="1003" y="664"/>
                  </a:cubicBezTo>
                  <a:cubicBezTo>
                    <a:pt x="1012" y="664"/>
                    <a:pt x="1028" y="651"/>
                    <a:pt x="1042" y="646"/>
                  </a:cubicBezTo>
                  <a:cubicBezTo>
                    <a:pt x="1155" y="602"/>
                    <a:pt x="1290" y="588"/>
                    <a:pt x="1419" y="584"/>
                  </a:cubicBezTo>
                  <a:cubicBezTo>
                    <a:pt x="1431" y="542"/>
                    <a:pt x="1451" y="498"/>
                    <a:pt x="1440" y="439"/>
                  </a:cubicBezTo>
                  <a:close/>
                  <a:moveTo>
                    <a:pt x="1196" y="352"/>
                  </a:moveTo>
                  <a:cubicBezTo>
                    <a:pt x="1199" y="359"/>
                    <a:pt x="1189" y="366"/>
                    <a:pt x="1196" y="370"/>
                  </a:cubicBezTo>
                  <a:cubicBezTo>
                    <a:pt x="1203" y="357"/>
                    <a:pt x="1222" y="344"/>
                    <a:pt x="1226" y="336"/>
                  </a:cubicBezTo>
                  <a:cubicBezTo>
                    <a:pt x="1216" y="340"/>
                    <a:pt x="1209" y="349"/>
                    <a:pt x="1196" y="352"/>
                  </a:cubicBezTo>
                  <a:close/>
                  <a:moveTo>
                    <a:pt x="1495" y="618"/>
                  </a:moveTo>
                  <a:cubicBezTo>
                    <a:pt x="1462" y="612"/>
                    <a:pt x="1428" y="599"/>
                    <a:pt x="1396" y="600"/>
                  </a:cubicBezTo>
                  <a:cubicBezTo>
                    <a:pt x="1331" y="602"/>
                    <a:pt x="1262" y="611"/>
                    <a:pt x="1199" y="620"/>
                  </a:cubicBezTo>
                  <a:cubicBezTo>
                    <a:pt x="1127" y="631"/>
                    <a:pt x="1059" y="655"/>
                    <a:pt x="1006" y="687"/>
                  </a:cubicBezTo>
                  <a:cubicBezTo>
                    <a:pt x="956" y="737"/>
                    <a:pt x="914" y="795"/>
                    <a:pt x="875" y="857"/>
                  </a:cubicBezTo>
                  <a:cubicBezTo>
                    <a:pt x="836" y="918"/>
                    <a:pt x="791" y="979"/>
                    <a:pt x="764" y="1045"/>
                  </a:cubicBezTo>
                  <a:cubicBezTo>
                    <a:pt x="817" y="1009"/>
                    <a:pt x="892" y="975"/>
                    <a:pt x="983" y="970"/>
                  </a:cubicBezTo>
                  <a:cubicBezTo>
                    <a:pt x="1005" y="968"/>
                    <a:pt x="1029" y="971"/>
                    <a:pt x="1052" y="970"/>
                  </a:cubicBezTo>
                  <a:cubicBezTo>
                    <a:pt x="1164" y="964"/>
                    <a:pt x="1270" y="971"/>
                    <a:pt x="1350" y="997"/>
                  </a:cubicBezTo>
                  <a:cubicBezTo>
                    <a:pt x="1415" y="860"/>
                    <a:pt x="1513" y="757"/>
                    <a:pt x="1598" y="641"/>
                  </a:cubicBezTo>
                  <a:cubicBezTo>
                    <a:pt x="1568" y="628"/>
                    <a:pt x="1531" y="625"/>
                    <a:pt x="1495" y="618"/>
                  </a:cubicBezTo>
                  <a:close/>
                  <a:moveTo>
                    <a:pt x="806" y="662"/>
                  </a:moveTo>
                  <a:cubicBezTo>
                    <a:pt x="758" y="638"/>
                    <a:pt x="719" y="630"/>
                    <a:pt x="654" y="623"/>
                  </a:cubicBezTo>
                  <a:cubicBezTo>
                    <a:pt x="629" y="620"/>
                    <a:pt x="602" y="614"/>
                    <a:pt x="578" y="614"/>
                  </a:cubicBezTo>
                  <a:cubicBezTo>
                    <a:pt x="507" y="612"/>
                    <a:pt x="434" y="625"/>
                    <a:pt x="376" y="623"/>
                  </a:cubicBezTo>
                  <a:cubicBezTo>
                    <a:pt x="341" y="621"/>
                    <a:pt x="305" y="605"/>
                    <a:pt x="275" y="604"/>
                  </a:cubicBezTo>
                  <a:cubicBezTo>
                    <a:pt x="275" y="603"/>
                    <a:pt x="275" y="602"/>
                    <a:pt x="273" y="602"/>
                  </a:cubicBezTo>
                  <a:cubicBezTo>
                    <a:pt x="272" y="617"/>
                    <a:pt x="262" y="622"/>
                    <a:pt x="257" y="632"/>
                  </a:cubicBezTo>
                  <a:cubicBezTo>
                    <a:pt x="247" y="652"/>
                    <a:pt x="242" y="671"/>
                    <a:pt x="232" y="689"/>
                  </a:cubicBezTo>
                  <a:cubicBezTo>
                    <a:pt x="213" y="723"/>
                    <a:pt x="187" y="753"/>
                    <a:pt x="167" y="788"/>
                  </a:cubicBezTo>
                  <a:cubicBezTo>
                    <a:pt x="158" y="804"/>
                    <a:pt x="144" y="819"/>
                    <a:pt x="135" y="834"/>
                  </a:cubicBezTo>
                  <a:cubicBezTo>
                    <a:pt x="125" y="852"/>
                    <a:pt x="121" y="865"/>
                    <a:pt x="108" y="880"/>
                  </a:cubicBezTo>
                  <a:cubicBezTo>
                    <a:pt x="96" y="893"/>
                    <a:pt x="79" y="903"/>
                    <a:pt x="78" y="924"/>
                  </a:cubicBezTo>
                  <a:cubicBezTo>
                    <a:pt x="99" y="934"/>
                    <a:pt x="112" y="960"/>
                    <a:pt x="142" y="949"/>
                  </a:cubicBezTo>
                  <a:cubicBezTo>
                    <a:pt x="140" y="956"/>
                    <a:pt x="139" y="957"/>
                    <a:pt x="144" y="960"/>
                  </a:cubicBezTo>
                  <a:cubicBezTo>
                    <a:pt x="166" y="962"/>
                    <a:pt x="184" y="970"/>
                    <a:pt x="204" y="972"/>
                  </a:cubicBezTo>
                  <a:cubicBezTo>
                    <a:pt x="264" y="976"/>
                    <a:pt x="323" y="956"/>
                    <a:pt x="383" y="953"/>
                  </a:cubicBezTo>
                  <a:cubicBezTo>
                    <a:pt x="521" y="947"/>
                    <a:pt x="644" y="994"/>
                    <a:pt x="748" y="1041"/>
                  </a:cubicBezTo>
                  <a:cubicBezTo>
                    <a:pt x="797" y="944"/>
                    <a:pt x="856" y="859"/>
                    <a:pt x="914" y="772"/>
                  </a:cubicBezTo>
                  <a:cubicBezTo>
                    <a:pt x="902" y="706"/>
                    <a:pt x="859" y="688"/>
                    <a:pt x="806" y="662"/>
                  </a:cubicBezTo>
                  <a:close/>
                  <a:moveTo>
                    <a:pt x="1557" y="724"/>
                  </a:moveTo>
                  <a:cubicBezTo>
                    <a:pt x="1487" y="816"/>
                    <a:pt x="1405" y="909"/>
                    <a:pt x="1364" y="1022"/>
                  </a:cubicBezTo>
                  <a:cubicBezTo>
                    <a:pt x="1378" y="1025"/>
                    <a:pt x="1391" y="1029"/>
                    <a:pt x="1405" y="1032"/>
                  </a:cubicBezTo>
                  <a:cubicBezTo>
                    <a:pt x="1409" y="1029"/>
                    <a:pt x="1411" y="1025"/>
                    <a:pt x="1417" y="1025"/>
                  </a:cubicBezTo>
                  <a:cubicBezTo>
                    <a:pt x="1471" y="924"/>
                    <a:pt x="1537" y="835"/>
                    <a:pt x="1591" y="735"/>
                  </a:cubicBezTo>
                  <a:cubicBezTo>
                    <a:pt x="1582" y="729"/>
                    <a:pt x="1568" y="728"/>
                    <a:pt x="1557" y="724"/>
                  </a:cubicBezTo>
                  <a:close/>
                  <a:moveTo>
                    <a:pt x="1578" y="800"/>
                  </a:moveTo>
                  <a:cubicBezTo>
                    <a:pt x="1573" y="807"/>
                    <a:pt x="1564" y="811"/>
                    <a:pt x="1559" y="818"/>
                  </a:cubicBezTo>
                  <a:cubicBezTo>
                    <a:pt x="1540" y="846"/>
                    <a:pt x="1527" y="880"/>
                    <a:pt x="1509" y="910"/>
                  </a:cubicBezTo>
                  <a:cubicBezTo>
                    <a:pt x="1479" y="959"/>
                    <a:pt x="1440" y="1003"/>
                    <a:pt x="1431" y="1061"/>
                  </a:cubicBezTo>
                  <a:cubicBezTo>
                    <a:pt x="1432" y="1067"/>
                    <a:pt x="1439" y="1066"/>
                    <a:pt x="1437" y="1075"/>
                  </a:cubicBezTo>
                  <a:cubicBezTo>
                    <a:pt x="1435" y="1081"/>
                    <a:pt x="1425" y="1091"/>
                    <a:pt x="1433" y="1098"/>
                  </a:cubicBezTo>
                  <a:cubicBezTo>
                    <a:pt x="1499" y="1018"/>
                    <a:pt x="1538" y="910"/>
                    <a:pt x="1607" y="832"/>
                  </a:cubicBezTo>
                  <a:cubicBezTo>
                    <a:pt x="1583" y="813"/>
                    <a:pt x="1615" y="785"/>
                    <a:pt x="1605" y="751"/>
                  </a:cubicBezTo>
                  <a:cubicBezTo>
                    <a:pt x="1593" y="765"/>
                    <a:pt x="1588" y="784"/>
                    <a:pt x="1578" y="800"/>
                  </a:cubicBezTo>
                  <a:close/>
                  <a:moveTo>
                    <a:pt x="546" y="986"/>
                  </a:moveTo>
                  <a:cubicBezTo>
                    <a:pt x="501" y="975"/>
                    <a:pt x="440" y="968"/>
                    <a:pt x="390" y="970"/>
                  </a:cubicBezTo>
                  <a:cubicBezTo>
                    <a:pt x="342" y="971"/>
                    <a:pt x="298" y="990"/>
                    <a:pt x="250" y="988"/>
                  </a:cubicBezTo>
                  <a:cubicBezTo>
                    <a:pt x="209" y="986"/>
                    <a:pt x="164" y="985"/>
                    <a:pt x="133" y="970"/>
                  </a:cubicBezTo>
                  <a:cubicBezTo>
                    <a:pt x="118" y="982"/>
                    <a:pt x="105" y="997"/>
                    <a:pt x="89" y="1009"/>
                  </a:cubicBezTo>
                  <a:cubicBezTo>
                    <a:pt x="258" y="1015"/>
                    <a:pt x="459" y="999"/>
                    <a:pt x="636" y="1018"/>
                  </a:cubicBezTo>
                  <a:cubicBezTo>
                    <a:pt x="609" y="1003"/>
                    <a:pt x="573" y="992"/>
                    <a:pt x="546" y="986"/>
                  </a:cubicBezTo>
                  <a:close/>
                  <a:moveTo>
                    <a:pt x="1235" y="993"/>
                  </a:moveTo>
                  <a:cubicBezTo>
                    <a:pt x="1109" y="993"/>
                    <a:pt x="958" y="967"/>
                    <a:pt x="861" y="1015"/>
                  </a:cubicBezTo>
                  <a:cubicBezTo>
                    <a:pt x="1015" y="1001"/>
                    <a:pt x="1155" y="1016"/>
                    <a:pt x="1290" y="1013"/>
                  </a:cubicBezTo>
                  <a:cubicBezTo>
                    <a:pt x="1313" y="1013"/>
                    <a:pt x="1316" y="1013"/>
                    <a:pt x="1332" y="1018"/>
                  </a:cubicBezTo>
                  <a:cubicBezTo>
                    <a:pt x="1313" y="993"/>
                    <a:pt x="1271" y="992"/>
                    <a:pt x="1235" y="993"/>
                  </a:cubicBezTo>
                  <a:close/>
                  <a:moveTo>
                    <a:pt x="567" y="1034"/>
                  </a:moveTo>
                  <a:cubicBezTo>
                    <a:pt x="407" y="1018"/>
                    <a:pt x="257" y="1033"/>
                    <a:pt x="91" y="1029"/>
                  </a:cubicBezTo>
                  <a:cubicBezTo>
                    <a:pt x="93" y="1038"/>
                    <a:pt x="94" y="1047"/>
                    <a:pt x="96" y="1055"/>
                  </a:cubicBezTo>
                  <a:cubicBezTo>
                    <a:pt x="120" y="1058"/>
                    <a:pt x="149" y="1057"/>
                    <a:pt x="165" y="1068"/>
                  </a:cubicBezTo>
                  <a:cubicBezTo>
                    <a:pt x="145" y="1071"/>
                    <a:pt x="102" y="1070"/>
                    <a:pt x="78" y="1073"/>
                  </a:cubicBezTo>
                  <a:cubicBezTo>
                    <a:pt x="93" y="1096"/>
                    <a:pt x="119" y="1084"/>
                    <a:pt x="149" y="1087"/>
                  </a:cubicBezTo>
                  <a:cubicBezTo>
                    <a:pt x="232" y="1093"/>
                    <a:pt x="322" y="1084"/>
                    <a:pt x="404" y="1087"/>
                  </a:cubicBezTo>
                  <a:cubicBezTo>
                    <a:pt x="443" y="1088"/>
                    <a:pt x="478" y="1098"/>
                    <a:pt x="512" y="1091"/>
                  </a:cubicBezTo>
                  <a:cubicBezTo>
                    <a:pt x="508" y="1091"/>
                    <a:pt x="506" y="1090"/>
                    <a:pt x="505" y="1087"/>
                  </a:cubicBezTo>
                  <a:cubicBezTo>
                    <a:pt x="552" y="1077"/>
                    <a:pt x="612" y="1093"/>
                    <a:pt x="654" y="1078"/>
                  </a:cubicBezTo>
                  <a:cubicBezTo>
                    <a:pt x="619" y="1073"/>
                    <a:pt x="584" y="1069"/>
                    <a:pt x="549" y="1064"/>
                  </a:cubicBezTo>
                  <a:cubicBezTo>
                    <a:pt x="517" y="1059"/>
                    <a:pt x="481" y="1055"/>
                    <a:pt x="452" y="1041"/>
                  </a:cubicBezTo>
                  <a:cubicBezTo>
                    <a:pt x="532" y="1039"/>
                    <a:pt x="622" y="1070"/>
                    <a:pt x="707" y="1059"/>
                  </a:cubicBezTo>
                  <a:cubicBezTo>
                    <a:pt x="664" y="1033"/>
                    <a:pt x="612" y="1038"/>
                    <a:pt x="567" y="1034"/>
                  </a:cubicBezTo>
                  <a:close/>
                  <a:moveTo>
                    <a:pt x="1375" y="1043"/>
                  </a:moveTo>
                  <a:cubicBezTo>
                    <a:pt x="1326" y="1034"/>
                    <a:pt x="1276" y="1029"/>
                    <a:pt x="1224" y="1029"/>
                  </a:cubicBezTo>
                  <a:cubicBezTo>
                    <a:pt x="1119" y="1029"/>
                    <a:pt x="989" y="1014"/>
                    <a:pt x="875" y="1029"/>
                  </a:cubicBezTo>
                  <a:cubicBezTo>
                    <a:pt x="837" y="1034"/>
                    <a:pt x="797" y="1044"/>
                    <a:pt x="769" y="1066"/>
                  </a:cubicBezTo>
                  <a:cubicBezTo>
                    <a:pt x="776" y="1071"/>
                    <a:pt x="779" y="1081"/>
                    <a:pt x="787" y="1084"/>
                  </a:cubicBezTo>
                  <a:cubicBezTo>
                    <a:pt x="840" y="1066"/>
                    <a:pt x="888" y="1046"/>
                    <a:pt x="951" y="1043"/>
                  </a:cubicBezTo>
                  <a:cubicBezTo>
                    <a:pt x="966" y="1042"/>
                    <a:pt x="990" y="1038"/>
                    <a:pt x="994" y="1055"/>
                  </a:cubicBezTo>
                  <a:cubicBezTo>
                    <a:pt x="926" y="1058"/>
                    <a:pt x="858" y="1066"/>
                    <a:pt x="808" y="1094"/>
                  </a:cubicBezTo>
                  <a:cubicBezTo>
                    <a:pt x="994" y="1073"/>
                    <a:pt x="1183" y="1111"/>
                    <a:pt x="1336" y="1123"/>
                  </a:cubicBezTo>
                  <a:cubicBezTo>
                    <a:pt x="1365" y="1126"/>
                    <a:pt x="1395" y="1134"/>
                    <a:pt x="1412" y="1119"/>
                  </a:cubicBezTo>
                  <a:cubicBezTo>
                    <a:pt x="1388" y="1114"/>
                    <a:pt x="1362" y="1117"/>
                    <a:pt x="1346" y="1100"/>
                  </a:cubicBezTo>
                  <a:cubicBezTo>
                    <a:pt x="1372" y="1092"/>
                    <a:pt x="1407" y="1116"/>
                    <a:pt x="1417" y="1089"/>
                  </a:cubicBezTo>
                  <a:cubicBezTo>
                    <a:pt x="1380" y="1073"/>
                    <a:pt x="1309" y="1101"/>
                    <a:pt x="1286" y="1073"/>
                  </a:cubicBezTo>
                  <a:cubicBezTo>
                    <a:pt x="1323" y="1073"/>
                    <a:pt x="1369" y="1071"/>
                    <a:pt x="1410" y="1068"/>
                  </a:cubicBezTo>
                  <a:cubicBezTo>
                    <a:pt x="1403" y="1063"/>
                    <a:pt x="1384" y="1054"/>
                    <a:pt x="1375" y="1043"/>
                  </a:cubicBezTo>
                  <a:close/>
                  <a:moveTo>
                    <a:pt x="705" y="1098"/>
                  </a:moveTo>
                  <a:cubicBezTo>
                    <a:pt x="731" y="1106"/>
                    <a:pt x="751" y="1097"/>
                    <a:pt x="764" y="1084"/>
                  </a:cubicBezTo>
                  <a:cubicBezTo>
                    <a:pt x="759" y="1083"/>
                    <a:pt x="759" y="1076"/>
                    <a:pt x="755" y="1073"/>
                  </a:cubicBezTo>
                  <a:cubicBezTo>
                    <a:pt x="736" y="1076"/>
                    <a:pt x="717" y="1079"/>
                    <a:pt x="705" y="1098"/>
                  </a:cubicBezTo>
                  <a:close/>
                  <a:moveTo>
                    <a:pt x="677" y="1091"/>
                  </a:moveTo>
                  <a:cubicBezTo>
                    <a:pt x="661" y="1097"/>
                    <a:pt x="632" y="1091"/>
                    <a:pt x="620" y="1100"/>
                  </a:cubicBezTo>
                  <a:cubicBezTo>
                    <a:pt x="644" y="1105"/>
                    <a:pt x="668" y="1092"/>
                    <a:pt x="682" y="1100"/>
                  </a:cubicBezTo>
                  <a:cubicBezTo>
                    <a:pt x="684" y="1092"/>
                    <a:pt x="703" y="1083"/>
                    <a:pt x="693" y="1078"/>
                  </a:cubicBezTo>
                  <a:cubicBezTo>
                    <a:pt x="693" y="1081"/>
                    <a:pt x="684" y="1075"/>
                    <a:pt x="677" y="1078"/>
                  </a:cubicBezTo>
                  <a:cubicBezTo>
                    <a:pt x="677" y="1082"/>
                    <a:pt x="677" y="1087"/>
                    <a:pt x="677" y="1091"/>
                  </a:cubicBezTo>
                  <a:close/>
                  <a:moveTo>
                    <a:pt x="553" y="1096"/>
                  </a:moveTo>
                  <a:cubicBezTo>
                    <a:pt x="550" y="1096"/>
                    <a:pt x="549" y="1092"/>
                    <a:pt x="544" y="1094"/>
                  </a:cubicBezTo>
                  <a:cubicBezTo>
                    <a:pt x="559" y="1104"/>
                    <a:pt x="588" y="1095"/>
                    <a:pt x="553" y="1096"/>
                  </a:cubicBezTo>
                  <a:close/>
                  <a:moveTo>
                    <a:pt x="429" y="1110"/>
                  </a:moveTo>
                  <a:cubicBezTo>
                    <a:pt x="392" y="1107"/>
                    <a:pt x="355" y="1114"/>
                    <a:pt x="319" y="1112"/>
                  </a:cubicBezTo>
                  <a:cubicBezTo>
                    <a:pt x="224" y="1107"/>
                    <a:pt x="118" y="1104"/>
                    <a:pt x="46" y="1107"/>
                  </a:cubicBezTo>
                  <a:cubicBezTo>
                    <a:pt x="37" y="1114"/>
                    <a:pt x="30" y="1121"/>
                    <a:pt x="25" y="1130"/>
                  </a:cubicBezTo>
                  <a:cubicBezTo>
                    <a:pt x="43" y="1142"/>
                    <a:pt x="62" y="1134"/>
                    <a:pt x="80" y="1133"/>
                  </a:cubicBezTo>
                  <a:cubicBezTo>
                    <a:pt x="178" y="1126"/>
                    <a:pt x="265" y="1133"/>
                    <a:pt x="362" y="1140"/>
                  </a:cubicBezTo>
                  <a:cubicBezTo>
                    <a:pt x="455" y="1146"/>
                    <a:pt x="569" y="1141"/>
                    <a:pt x="668" y="1146"/>
                  </a:cubicBezTo>
                  <a:cubicBezTo>
                    <a:pt x="669" y="1132"/>
                    <a:pt x="656" y="1132"/>
                    <a:pt x="654" y="1121"/>
                  </a:cubicBezTo>
                  <a:cubicBezTo>
                    <a:pt x="580" y="1118"/>
                    <a:pt x="502" y="1116"/>
                    <a:pt x="429" y="1110"/>
                  </a:cubicBezTo>
                  <a:close/>
                  <a:moveTo>
                    <a:pt x="712" y="1126"/>
                  </a:moveTo>
                  <a:cubicBezTo>
                    <a:pt x="701" y="1125"/>
                    <a:pt x="691" y="1115"/>
                    <a:pt x="682" y="1123"/>
                  </a:cubicBezTo>
                  <a:cubicBezTo>
                    <a:pt x="691" y="1165"/>
                    <a:pt x="796" y="1164"/>
                    <a:pt x="783" y="1114"/>
                  </a:cubicBezTo>
                  <a:cubicBezTo>
                    <a:pt x="761" y="1115"/>
                    <a:pt x="738" y="1128"/>
                    <a:pt x="712" y="112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8" name="Freeform 168"/>
            <p:cNvSpPr>
              <a:spLocks noEditPoints="1"/>
            </p:cNvSpPr>
            <p:nvPr>
              <p:custDataLst>
                <p:tags r:id="rId8"/>
              </p:custDataLst>
            </p:nvPr>
          </p:nvSpPr>
          <p:spPr bwMode="auto">
            <a:xfrm>
              <a:off x="604204" y="2264710"/>
              <a:ext cx="2216462" cy="2888967"/>
            </a:xfrm>
            <a:custGeom>
              <a:avLst/>
              <a:gdLst>
                <a:gd name="T0" fmla="*/ 135 w 1672"/>
                <a:gd name="T1" fmla="*/ 1706 h 1974"/>
                <a:gd name="T2" fmla="*/ 50 w 1672"/>
                <a:gd name="T3" fmla="*/ 803 h 1974"/>
                <a:gd name="T4" fmla="*/ 162 w 1672"/>
                <a:gd name="T5" fmla="*/ 588 h 1974"/>
                <a:gd name="T6" fmla="*/ 1444 w 1672"/>
                <a:gd name="T7" fmla="*/ 259 h 1974"/>
                <a:gd name="T8" fmla="*/ 1329 w 1672"/>
                <a:gd name="T9" fmla="*/ 783 h 1974"/>
                <a:gd name="T10" fmla="*/ 785 w 1672"/>
                <a:gd name="T11" fmla="*/ 826 h 1974"/>
                <a:gd name="T12" fmla="*/ 231 w 1672"/>
                <a:gd name="T13" fmla="*/ 780 h 1974"/>
                <a:gd name="T14" fmla="*/ 720 w 1672"/>
                <a:gd name="T15" fmla="*/ 1619 h 1974"/>
                <a:gd name="T16" fmla="*/ 617 w 1672"/>
                <a:gd name="T17" fmla="*/ 964 h 1974"/>
                <a:gd name="T18" fmla="*/ 893 w 1672"/>
                <a:gd name="T19" fmla="*/ 1068 h 1974"/>
                <a:gd name="T20" fmla="*/ 1237 w 1672"/>
                <a:gd name="T21" fmla="*/ 1038 h 1974"/>
                <a:gd name="T22" fmla="*/ 909 w 1672"/>
                <a:gd name="T23" fmla="*/ 1715 h 1974"/>
                <a:gd name="T24" fmla="*/ 194 w 1672"/>
                <a:gd name="T25" fmla="*/ 636 h 1974"/>
                <a:gd name="T26" fmla="*/ 1118 w 1672"/>
                <a:gd name="T27" fmla="*/ 34 h 1974"/>
                <a:gd name="T28" fmla="*/ 1324 w 1672"/>
                <a:gd name="T29" fmla="*/ 248 h 1974"/>
                <a:gd name="T30" fmla="*/ 814 w 1672"/>
                <a:gd name="T31" fmla="*/ 613 h 1974"/>
                <a:gd name="T32" fmla="*/ 817 w 1672"/>
                <a:gd name="T33" fmla="*/ 404 h 1974"/>
                <a:gd name="T34" fmla="*/ 594 w 1672"/>
                <a:gd name="T35" fmla="*/ 404 h 1974"/>
                <a:gd name="T36" fmla="*/ 789 w 1672"/>
                <a:gd name="T37" fmla="*/ 342 h 1974"/>
                <a:gd name="T38" fmla="*/ 785 w 1672"/>
                <a:gd name="T39" fmla="*/ 362 h 1974"/>
                <a:gd name="T40" fmla="*/ 812 w 1672"/>
                <a:gd name="T41" fmla="*/ 429 h 1974"/>
                <a:gd name="T42" fmla="*/ 1572 w 1672"/>
                <a:gd name="T43" fmla="*/ 604 h 1974"/>
                <a:gd name="T44" fmla="*/ 259 w 1672"/>
                <a:gd name="T45" fmla="*/ 702 h 1974"/>
                <a:gd name="T46" fmla="*/ 1352 w 1672"/>
                <a:gd name="T47" fmla="*/ 606 h 1974"/>
                <a:gd name="T48" fmla="*/ 1306 w 1672"/>
                <a:gd name="T49" fmla="*/ 723 h 1974"/>
                <a:gd name="T50" fmla="*/ 1099 w 1672"/>
                <a:gd name="T51" fmla="*/ 560 h 1974"/>
                <a:gd name="T52" fmla="*/ 1384 w 1672"/>
                <a:gd name="T53" fmla="*/ 769 h 1974"/>
                <a:gd name="T54" fmla="*/ 1283 w 1672"/>
                <a:gd name="T55" fmla="*/ 617 h 1974"/>
                <a:gd name="T56" fmla="*/ 1184 w 1672"/>
                <a:gd name="T57" fmla="*/ 576 h 1974"/>
                <a:gd name="T58" fmla="*/ 589 w 1672"/>
                <a:gd name="T59" fmla="*/ 1559 h 1974"/>
                <a:gd name="T60" fmla="*/ 213 w 1672"/>
                <a:gd name="T61" fmla="*/ 801 h 1974"/>
                <a:gd name="T62" fmla="*/ 589 w 1672"/>
                <a:gd name="T63" fmla="*/ 1559 h 1974"/>
                <a:gd name="T64" fmla="*/ 449 w 1672"/>
                <a:gd name="T65" fmla="*/ 1520 h 1974"/>
                <a:gd name="T66" fmla="*/ 82 w 1672"/>
                <a:gd name="T67" fmla="*/ 817 h 1974"/>
                <a:gd name="T68" fmla="*/ 511 w 1672"/>
                <a:gd name="T69" fmla="*/ 1506 h 1974"/>
                <a:gd name="T70" fmla="*/ 911 w 1672"/>
                <a:gd name="T71" fmla="*/ 1336 h 1974"/>
                <a:gd name="T72" fmla="*/ 879 w 1672"/>
                <a:gd name="T73" fmla="*/ 1240 h 1974"/>
                <a:gd name="T74" fmla="*/ 835 w 1672"/>
                <a:gd name="T75" fmla="*/ 1155 h 1974"/>
                <a:gd name="T76" fmla="*/ 791 w 1672"/>
                <a:gd name="T77" fmla="*/ 1070 h 1974"/>
                <a:gd name="T78" fmla="*/ 766 w 1672"/>
                <a:gd name="T79" fmla="*/ 1024 h 1974"/>
                <a:gd name="T80" fmla="*/ 681 w 1672"/>
                <a:gd name="T81" fmla="*/ 992 h 1974"/>
                <a:gd name="T82" fmla="*/ 1170 w 1672"/>
                <a:gd name="T83" fmla="*/ 996 h 1974"/>
                <a:gd name="T84" fmla="*/ 968 w 1672"/>
                <a:gd name="T85" fmla="*/ 1049 h 1974"/>
                <a:gd name="T86" fmla="*/ 1152 w 1672"/>
                <a:gd name="T87" fmla="*/ 1148 h 1974"/>
                <a:gd name="T88" fmla="*/ 1159 w 1672"/>
                <a:gd name="T89" fmla="*/ 1196 h 1974"/>
                <a:gd name="T90" fmla="*/ 1021 w 1672"/>
                <a:gd name="T91" fmla="*/ 1086 h 1974"/>
                <a:gd name="T92" fmla="*/ 1143 w 1672"/>
                <a:gd name="T93" fmla="*/ 1176 h 1974"/>
                <a:gd name="T94" fmla="*/ 803 w 1672"/>
                <a:gd name="T95" fmla="*/ 1437 h 1974"/>
                <a:gd name="T96" fmla="*/ 1067 w 1672"/>
                <a:gd name="T97" fmla="*/ 1453 h 1974"/>
                <a:gd name="T98" fmla="*/ 1042 w 1672"/>
                <a:gd name="T99" fmla="*/ 1453 h 1974"/>
                <a:gd name="T100" fmla="*/ 973 w 1672"/>
                <a:gd name="T101" fmla="*/ 1470 h 1974"/>
                <a:gd name="T102" fmla="*/ 913 w 1672"/>
                <a:gd name="T103" fmla="*/ 1472 h 1974"/>
                <a:gd name="T104" fmla="*/ 936 w 1672"/>
                <a:gd name="T105" fmla="*/ 1470 h 1974"/>
                <a:gd name="T106" fmla="*/ 948 w 1672"/>
                <a:gd name="T107" fmla="*/ 1692 h 1974"/>
                <a:gd name="T108" fmla="*/ 403 w 1672"/>
                <a:gd name="T109" fmla="*/ 1552 h 1974"/>
                <a:gd name="T110" fmla="*/ 525 w 1672"/>
                <a:gd name="T111" fmla="*/ 1532 h 1974"/>
                <a:gd name="T112" fmla="*/ 500 w 1672"/>
                <a:gd name="T113" fmla="*/ 1715 h 1974"/>
                <a:gd name="T114" fmla="*/ 84 w 1672"/>
                <a:gd name="T115" fmla="*/ 1773 h 1974"/>
                <a:gd name="T116" fmla="*/ 975 w 1672"/>
                <a:gd name="T117" fmla="*/ 1823 h 1974"/>
                <a:gd name="T118" fmla="*/ 311 w 1672"/>
                <a:gd name="T119" fmla="*/ 1644 h 19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672" h="1974">
                  <a:moveTo>
                    <a:pt x="909" y="1715"/>
                  </a:moveTo>
                  <a:cubicBezTo>
                    <a:pt x="941" y="1755"/>
                    <a:pt x="1005" y="1780"/>
                    <a:pt x="998" y="1844"/>
                  </a:cubicBezTo>
                  <a:cubicBezTo>
                    <a:pt x="918" y="1889"/>
                    <a:pt x="831" y="1928"/>
                    <a:pt x="723" y="1945"/>
                  </a:cubicBezTo>
                  <a:cubicBezTo>
                    <a:pt x="514" y="1966"/>
                    <a:pt x="296" y="1974"/>
                    <a:pt x="114" y="1897"/>
                  </a:cubicBezTo>
                  <a:cubicBezTo>
                    <a:pt x="73" y="1893"/>
                    <a:pt x="61" y="1861"/>
                    <a:pt x="29" y="1849"/>
                  </a:cubicBezTo>
                  <a:cubicBezTo>
                    <a:pt x="9" y="1812"/>
                    <a:pt x="58" y="1783"/>
                    <a:pt x="84" y="1754"/>
                  </a:cubicBezTo>
                  <a:cubicBezTo>
                    <a:pt x="100" y="1737"/>
                    <a:pt x="111" y="1722"/>
                    <a:pt x="135" y="1706"/>
                  </a:cubicBezTo>
                  <a:cubicBezTo>
                    <a:pt x="171" y="1681"/>
                    <a:pt x="221" y="1655"/>
                    <a:pt x="263" y="1637"/>
                  </a:cubicBezTo>
                  <a:cubicBezTo>
                    <a:pt x="274" y="1633"/>
                    <a:pt x="286" y="1633"/>
                    <a:pt x="295" y="1628"/>
                  </a:cubicBezTo>
                  <a:cubicBezTo>
                    <a:pt x="306" y="1623"/>
                    <a:pt x="313" y="1612"/>
                    <a:pt x="325" y="1612"/>
                  </a:cubicBezTo>
                  <a:cubicBezTo>
                    <a:pt x="330" y="1571"/>
                    <a:pt x="359" y="1546"/>
                    <a:pt x="399" y="1534"/>
                  </a:cubicBezTo>
                  <a:cubicBezTo>
                    <a:pt x="340" y="1391"/>
                    <a:pt x="267" y="1249"/>
                    <a:pt x="201" y="1102"/>
                  </a:cubicBezTo>
                  <a:cubicBezTo>
                    <a:pt x="169" y="1029"/>
                    <a:pt x="128" y="961"/>
                    <a:pt x="93" y="888"/>
                  </a:cubicBezTo>
                  <a:cubicBezTo>
                    <a:pt x="80" y="860"/>
                    <a:pt x="68" y="826"/>
                    <a:pt x="50" y="803"/>
                  </a:cubicBezTo>
                  <a:cubicBezTo>
                    <a:pt x="44" y="797"/>
                    <a:pt x="47" y="800"/>
                    <a:pt x="43" y="792"/>
                  </a:cubicBezTo>
                  <a:cubicBezTo>
                    <a:pt x="38" y="783"/>
                    <a:pt x="26" y="777"/>
                    <a:pt x="22" y="769"/>
                  </a:cubicBezTo>
                  <a:cubicBezTo>
                    <a:pt x="19" y="764"/>
                    <a:pt x="17" y="748"/>
                    <a:pt x="13" y="735"/>
                  </a:cubicBezTo>
                  <a:cubicBezTo>
                    <a:pt x="3" y="702"/>
                    <a:pt x="0" y="674"/>
                    <a:pt x="17" y="640"/>
                  </a:cubicBezTo>
                  <a:cubicBezTo>
                    <a:pt x="25" y="631"/>
                    <a:pt x="36" y="624"/>
                    <a:pt x="43" y="613"/>
                  </a:cubicBezTo>
                  <a:cubicBezTo>
                    <a:pt x="71" y="597"/>
                    <a:pt x="102" y="588"/>
                    <a:pt x="132" y="581"/>
                  </a:cubicBezTo>
                  <a:cubicBezTo>
                    <a:pt x="141" y="584"/>
                    <a:pt x="154" y="583"/>
                    <a:pt x="162" y="588"/>
                  </a:cubicBezTo>
                  <a:cubicBezTo>
                    <a:pt x="224" y="546"/>
                    <a:pt x="280" y="521"/>
                    <a:pt x="353" y="491"/>
                  </a:cubicBezTo>
                  <a:cubicBezTo>
                    <a:pt x="521" y="403"/>
                    <a:pt x="716" y="341"/>
                    <a:pt x="872" y="241"/>
                  </a:cubicBezTo>
                  <a:cubicBezTo>
                    <a:pt x="873" y="189"/>
                    <a:pt x="859" y="123"/>
                    <a:pt x="874" y="80"/>
                  </a:cubicBezTo>
                  <a:cubicBezTo>
                    <a:pt x="908" y="46"/>
                    <a:pt x="981" y="30"/>
                    <a:pt x="1028" y="16"/>
                  </a:cubicBezTo>
                  <a:cubicBezTo>
                    <a:pt x="1067" y="4"/>
                    <a:pt x="1102" y="0"/>
                    <a:pt x="1138" y="22"/>
                  </a:cubicBezTo>
                  <a:cubicBezTo>
                    <a:pt x="1188" y="80"/>
                    <a:pt x="1232" y="145"/>
                    <a:pt x="1276" y="209"/>
                  </a:cubicBezTo>
                  <a:cubicBezTo>
                    <a:pt x="1332" y="232"/>
                    <a:pt x="1391" y="236"/>
                    <a:pt x="1444" y="259"/>
                  </a:cubicBezTo>
                  <a:cubicBezTo>
                    <a:pt x="1455" y="264"/>
                    <a:pt x="1464" y="276"/>
                    <a:pt x="1476" y="282"/>
                  </a:cubicBezTo>
                  <a:cubicBezTo>
                    <a:pt x="1550" y="316"/>
                    <a:pt x="1611" y="377"/>
                    <a:pt x="1667" y="431"/>
                  </a:cubicBezTo>
                  <a:cubicBezTo>
                    <a:pt x="1660" y="451"/>
                    <a:pt x="1672" y="483"/>
                    <a:pt x="1664" y="509"/>
                  </a:cubicBezTo>
                  <a:cubicBezTo>
                    <a:pt x="1653" y="552"/>
                    <a:pt x="1612" y="588"/>
                    <a:pt x="1579" y="624"/>
                  </a:cubicBezTo>
                  <a:cubicBezTo>
                    <a:pt x="1543" y="663"/>
                    <a:pt x="1517" y="682"/>
                    <a:pt x="1471" y="709"/>
                  </a:cubicBezTo>
                  <a:cubicBezTo>
                    <a:pt x="1451" y="721"/>
                    <a:pt x="1435" y="737"/>
                    <a:pt x="1409" y="741"/>
                  </a:cubicBezTo>
                  <a:cubicBezTo>
                    <a:pt x="1417" y="795"/>
                    <a:pt x="1373" y="796"/>
                    <a:pt x="1329" y="783"/>
                  </a:cubicBezTo>
                  <a:cubicBezTo>
                    <a:pt x="1310" y="803"/>
                    <a:pt x="1309" y="840"/>
                    <a:pt x="1281" y="849"/>
                  </a:cubicBezTo>
                  <a:cubicBezTo>
                    <a:pt x="1256" y="857"/>
                    <a:pt x="1231" y="839"/>
                    <a:pt x="1205" y="831"/>
                  </a:cubicBezTo>
                  <a:cubicBezTo>
                    <a:pt x="1172" y="831"/>
                    <a:pt x="1139" y="854"/>
                    <a:pt x="1104" y="863"/>
                  </a:cubicBezTo>
                  <a:cubicBezTo>
                    <a:pt x="1102" y="863"/>
                    <a:pt x="1099" y="865"/>
                    <a:pt x="1099" y="865"/>
                  </a:cubicBezTo>
                  <a:cubicBezTo>
                    <a:pt x="1028" y="868"/>
                    <a:pt x="938" y="881"/>
                    <a:pt x="849" y="879"/>
                  </a:cubicBezTo>
                  <a:cubicBezTo>
                    <a:pt x="831" y="866"/>
                    <a:pt x="797" y="870"/>
                    <a:pt x="782" y="854"/>
                  </a:cubicBezTo>
                  <a:cubicBezTo>
                    <a:pt x="782" y="840"/>
                    <a:pt x="779" y="836"/>
                    <a:pt x="785" y="826"/>
                  </a:cubicBezTo>
                  <a:cubicBezTo>
                    <a:pt x="758" y="711"/>
                    <a:pt x="797" y="588"/>
                    <a:pt x="831" y="493"/>
                  </a:cubicBezTo>
                  <a:cubicBezTo>
                    <a:pt x="819" y="492"/>
                    <a:pt x="800" y="504"/>
                    <a:pt x="791" y="514"/>
                  </a:cubicBezTo>
                  <a:cubicBezTo>
                    <a:pt x="765" y="523"/>
                    <a:pt x="737" y="530"/>
                    <a:pt x="711" y="539"/>
                  </a:cubicBezTo>
                  <a:cubicBezTo>
                    <a:pt x="639" y="565"/>
                    <a:pt x="556" y="603"/>
                    <a:pt x="484" y="638"/>
                  </a:cubicBezTo>
                  <a:cubicBezTo>
                    <a:pt x="451" y="654"/>
                    <a:pt x="415" y="666"/>
                    <a:pt x="383" y="682"/>
                  </a:cubicBezTo>
                  <a:cubicBezTo>
                    <a:pt x="346" y="700"/>
                    <a:pt x="314" y="718"/>
                    <a:pt x="279" y="739"/>
                  </a:cubicBezTo>
                  <a:cubicBezTo>
                    <a:pt x="259" y="751"/>
                    <a:pt x="245" y="762"/>
                    <a:pt x="231" y="780"/>
                  </a:cubicBezTo>
                  <a:cubicBezTo>
                    <a:pt x="259" y="894"/>
                    <a:pt x="326" y="988"/>
                    <a:pt x="369" y="1095"/>
                  </a:cubicBezTo>
                  <a:cubicBezTo>
                    <a:pt x="389" y="1134"/>
                    <a:pt x="405" y="1173"/>
                    <a:pt x="426" y="1212"/>
                  </a:cubicBezTo>
                  <a:cubicBezTo>
                    <a:pt x="433" y="1224"/>
                    <a:pt x="442" y="1234"/>
                    <a:pt x="449" y="1247"/>
                  </a:cubicBezTo>
                  <a:cubicBezTo>
                    <a:pt x="481" y="1300"/>
                    <a:pt x="503" y="1357"/>
                    <a:pt x="537" y="1407"/>
                  </a:cubicBezTo>
                  <a:cubicBezTo>
                    <a:pt x="549" y="1427"/>
                    <a:pt x="558" y="1447"/>
                    <a:pt x="569" y="1467"/>
                  </a:cubicBezTo>
                  <a:cubicBezTo>
                    <a:pt x="576" y="1480"/>
                    <a:pt x="592" y="1492"/>
                    <a:pt x="589" y="1511"/>
                  </a:cubicBezTo>
                  <a:cubicBezTo>
                    <a:pt x="641" y="1551"/>
                    <a:pt x="716" y="1558"/>
                    <a:pt x="720" y="1619"/>
                  </a:cubicBezTo>
                  <a:cubicBezTo>
                    <a:pt x="750" y="1641"/>
                    <a:pt x="785" y="1645"/>
                    <a:pt x="819" y="1656"/>
                  </a:cubicBezTo>
                  <a:cubicBezTo>
                    <a:pt x="798" y="1534"/>
                    <a:pt x="789" y="1437"/>
                    <a:pt x="762" y="1318"/>
                  </a:cubicBezTo>
                  <a:cubicBezTo>
                    <a:pt x="761" y="1308"/>
                    <a:pt x="770" y="1308"/>
                    <a:pt x="773" y="1302"/>
                  </a:cubicBezTo>
                  <a:cubicBezTo>
                    <a:pt x="738" y="1247"/>
                    <a:pt x="701" y="1165"/>
                    <a:pt x="667" y="1091"/>
                  </a:cubicBezTo>
                  <a:cubicBezTo>
                    <a:pt x="660" y="1075"/>
                    <a:pt x="649" y="1059"/>
                    <a:pt x="644" y="1045"/>
                  </a:cubicBezTo>
                  <a:cubicBezTo>
                    <a:pt x="640" y="1030"/>
                    <a:pt x="639" y="1010"/>
                    <a:pt x="631" y="992"/>
                  </a:cubicBezTo>
                  <a:cubicBezTo>
                    <a:pt x="627" y="983"/>
                    <a:pt x="621" y="975"/>
                    <a:pt x="617" y="964"/>
                  </a:cubicBezTo>
                  <a:cubicBezTo>
                    <a:pt x="611" y="950"/>
                    <a:pt x="595" y="922"/>
                    <a:pt x="596" y="904"/>
                  </a:cubicBezTo>
                  <a:cubicBezTo>
                    <a:pt x="599" y="875"/>
                    <a:pt x="664" y="837"/>
                    <a:pt x="697" y="842"/>
                  </a:cubicBezTo>
                  <a:cubicBezTo>
                    <a:pt x="702" y="846"/>
                    <a:pt x="708" y="858"/>
                    <a:pt x="702" y="865"/>
                  </a:cubicBezTo>
                  <a:cubicBezTo>
                    <a:pt x="738" y="931"/>
                    <a:pt x="770" y="1001"/>
                    <a:pt x="805" y="1068"/>
                  </a:cubicBezTo>
                  <a:cubicBezTo>
                    <a:pt x="832" y="1113"/>
                    <a:pt x="861" y="1165"/>
                    <a:pt x="883" y="1217"/>
                  </a:cubicBezTo>
                  <a:cubicBezTo>
                    <a:pt x="890" y="1232"/>
                    <a:pt x="894" y="1257"/>
                    <a:pt x="913" y="1258"/>
                  </a:cubicBezTo>
                  <a:cubicBezTo>
                    <a:pt x="907" y="1196"/>
                    <a:pt x="911" y="1120"/>
                    <a:pt x="893" y="1068"/>
                  </a:cubicBezTo>
                  <a:cubicBezTo>
                    <a:pt x="910" y="1039"/>
                    <a:pt x="938" y="991"/>
                    <a:pt x="934" y="948"/>
                  </a:cubicBezTo>
                  <a:cubicBezTo>
                    <a:pt x="961" y="941"/>
                    <a:pt x="971" y="975"/>
                    <a:pt x="982" y="992"/>
                  </a:cubicBezTo>
                  <a:cubicBezTo>
                    <a:pt x="1001" y="1019"/>
                    <a:pt x="1017" y="1045"/>
                    <a:pt x="1046" y="1061"/>
                  </a:cubicBezTo>
                  <a:cubicBezTo>
                    <a:pt x="1040" y="1104"/>
                    <a:pt x="1052" y="1143"/>
                    <a:pt x="1049" y="1185"/>
                  </a:cubicBezTo>
                  <a:cubicBezTo>
                    <a:pt x="1071" y="1110"/>
                    <a:pt x="1103" y="1036"/>
                    <a:pt x="1127" y="971"/>
                  </a:cubicBezTo>
                  <a:cubicBezTo>
                    <a:pt x="1144" y="958"/>
                    <a:pt x="1180" y="973"/>
                    <a:pt x="1196" y="983"/>
                  </a:cubicBezTo>
                  <a:cubicBezTo>
                    <a:pt x="1189" y="1016"/>
                    <a:pt x="1216" y="1025"/>
                    <a:pt x="1237" y="1038"/>
                  </a:cubicBezTo>
                  <a:cubicBezTo>
                    <a:pt x="1239" y="1100"/>
                    <a:pt x="1188" y="1142"/>
                    <a:pt x="1207" y="1203"/>
                  </a:cubicBezTo>
                  <a:cubicBezTo>
                    <a:pt x="1204" y="1239"/>
                    <a:pt x="1153" y="1253"/>
                    <a:pt x="1154" y="1212"/>
                  </a:cubicBezTo>
                  <a:cubicBezTo>
                    <a:pt x="1146" y="1238"/>
                    <a:pt x="1139" y="1266"/>
                    <a:pt x="1125" y="1286"/>
                  </a:cubicBezTo>
                  <a:cubicBezTo>
                    <a:pt x="1153" y="1303"/>
                    <a:pt x="1123" y="1357"/>
                    <a:pt x="1120" y="1391"/>
                  </a:cubicBezTo>
                  <a:cubicBezTo>
                    <a:pt x="1117" y="1416"/>
                    <a:pt x="1121" y="1442"/>
                    <a:pt x="1120" y="1467"/>
                  </a:cubicBezTo>
                  <a:cubicBezTo>
                    <a:pt x="1115" y="1543"/>
                    <a:pt x="1104" y="1618"/>
                    <a:pt x="1097" y="1679"/>
                  </a:cubicBezTo>
                  <a:cubicBezTo>
                    <a:pt x="1049" y="1716"/>
                    <a:pt x="965" y="1721"/>
                    <a:pt x="909" y="1715"/>
                  </a:cubicBezTo>
                  <a:close/>
                  <a:moveTo>
                    <a:pt x="27" y="693"/>
                  </a:moveTo>
                  <a:cubicBezTo>
                    <a:pt x="23" y="709"/>
                    <a:pt x="42" y="754"/>
                    <a:pt x="50" y="762"/>
                  </a:cubicBezTo>
                  <a:cubicBezTo>
                    <a:pt x="52" y="765"/>
                    <a:pt x="69" y="778"/>
                    <a:pt x="77" y="783"/>
                  </a:cubicBezTo>
                  <a:cubicBezTo>
                    <a:pt x="132" y="816"/>
                    <a:pt x="213" y="776"/>
                    <a:pt x="215" y="732"/>
                  </a:cubicBezTo>
                  <a:cubicBezTo>
                    <a:pt x="217" y="732"/>
                    <a:pt x="220" y="732"/>
                    <a:pt x="222" y="732"/>
                  </a:cubicBezTo>
                  <a:cubicBezTo>
                    <a:pt x="224" y="724"/>
                    <a:pt x="220" y="700"/>
                    <a:pt x="220" y="700"/>
                  </a:cubicBezTo>
                  <a:cubicBezTo>
                    <a:pt x="224" y="672"/>
                    <a:pt x="208" y="660"/>
                    <a:pt x="194" y="636"/>
                  </a:cubicBezTo>
                  <a:cubicBezTo>
                    <a:pt x="175" y="626"/>
                    <a:pt x="149" y="625"/>
                    <a:pt x="121" y="613"/>
                  </a:cubicBezTo>
                  <a:cubicBezTo>
                    <a:pt x="84" y="615"/>
                    <a:pt x="41" y="636"/>
                    <a:pt x="31" y="670"/>
                  </a:cubicBezTo>
                  <a:cubicBezTo>
                    <a:pt x="34" y="670"/>
                    <a:pt x="37" y="671"/>
                    <a:pt x="36" y="675"/>
                  </a:cubicBezTo>
                  <a:cubicBezTo>
                    <a:pt x="33" y="675"/>
                    <a:pt x="31" y="676"/>
                    <a:pt x="29" y="677"/>
                  </a:cubicBezTo>
                  <a:cubicBezTo>
                    <a:pt x="35" y="686"/>
                    <a:pt x="27" y="691"/>
                    <a:pt x="27" y="693"/>
                  </a:cubicBezTo>
                  <a:close/>
                  <a:moveTo>
                    <a:pt x="1170" y="91"/>
                  </a:moveTo>
                  <a:cubicBezTo>
                    <a:pt x="1153" y="70"/>
                    <a:pt x="1141" y="47"/>
                    <a:pt x="1118" y="34"/>
                  </a:cubicBezTo>
                  <a:cubicBezTo>
                    <a:pt x="1082" y="14"/>
                    <a:pt x="1052" y="30"/>
                    <a:pt x="1019" y="41"/>
                  </a:cubicBezTo>
                  <a:cubicBezTo>
                    <a:pt x="951" y="64"/>
                    <a:pt x="884" y="69"/>
                    <a:pt x="883" y="149"/>
                  </a:cubicBezTo>
                  <a:cubicBezTo>
                    <a:pt x="883" y="210"/>
                    <a:pt x="903" y="286"/>
                    <a:pt x="904" y="342"/>
                  </a:cubicBezTo>
                  <a:cubicBezTo>
                    <a:pt x="972" y="243"/>
                    <a:pt x="1099" y="215"/>
                    <a:pt x="1244" y="199"/>
                  </a:cubicBezTo>
                  <a:cubicBezTo>
                    <a:pt x="1227" y="161"/>
                    <a:pt x="1196" y="122"/>
                    <a:pt x="1170" y="91"/>
                  </a:cubicBezTo>
                  <a:close/>
                  <a:moveTo>
                    <a:pt x="1359" y="252"/>
                  </a:moveTo>
                  <a:cubicBezTo>
                    <a:pt x="1348" y="250"/>
                    <a:pt x="1336" y="251"/>
                    <a:pt x="1324" y="248"/>
                  </a:cubicBezTo>
                  <a:cubicBezTo>
                    <a:pt x="1293" y="238"/>
                    <a:pt x="1258" y="222"/>
                    <a:pt x="1228" y="222"/>
                  </a:cubicBezTo>
                  <a:cubicBezTo>
                    <a:pt x="1180" y="223"/>
                    <a:pt x="1123" y="236"/>
                    <a:pt x="1083" y="248"/>
                  </a:cubicBezTo>
                  <a:cubicBezTo>
                    <a:pt x="1027" y="264"/>
                    <a:pt x="975" y="297"/>
                    <a:pt x="941" y="333"/>
                  </a:cubicBezTo>
                  <a:cubicBezTo>
                    <a:pt x="934" y="340"/>
                    <a:pt x="925" y="345"/>
                    <a:pt x="920" y="351"/>
                  </a:cubicBezTo>
                  <a:cubicBezTo>
                    <a:pt x="891" y="383"/>
                    <a:pt x="883" y="428"/>
                    <a:pt x="865" y="470"/>
                  </a:cubicBezTo>
                  <a:cubicBezTo>
                    <a:pt x="855" y="495"/>
                    <a:pt x="840" y="518"/>
                    <a:pt x="831" y="544"/>
                  </a:cubicBezTo>
                  <a:cubicBezTo>
                    <a:pt x="823" y="566"/>
                    <a:pt x="820" y="591"/>
                    <a:pt x="814" y="613"/>
                  </a:cubicBezTo>
                  <a:cubicBezTo>
                    <a:pt x="799" y="673"/>
                    <a:pt x="788" y="733"/>
                    <a:pt x="798" y="808"/>
                  </a:cubicBezTo>
                  <a:cubicBezTo>
                    <a:pt x="796" y="791"/>
                    <a:pt x="809" y="788"/>
                    <a:pt x="810" y="774"/>
                  </a:cubicBezTo>
                  <a:cubicBezTo>
                    <a:pt x="857" y="734"/>
                    <a:pt x="891" y="683"/>
                    <a:pt x="943" y="640"/>
                  </a:cubicBezTo>
                  <a:cubicBezTo>
                    <a:pt x="991" y="601"/>
                    <a:pt x="1047" y="570"/>
                    <a:pt x="1106" y="537"/>
                  </a:cubicBezTo>
                  <a:cubicBezTo>
                    <a:pt x="1255" y="455"/>
                    <a:pt x="1440" y="385"/>
                    <a:pt x="1621" y="415"/>
                  </a:cubicBezTo>
                  <a:cubicBezTo>
                    <a:pt x="1555" y="343"/>
                    <a:pt x="1471" y="279"/>
                    <a:pt x="1359" y="252"/>
                  </a:cubicBezTo>
                  <a:close/>
                  <a:moveTo>
                    <a:pt x="817" y="404"/>
                  </a:moveTo>
                  <a:cubicBezTo>
                    <a:pt x="837" y="414"/>
                    <a:pt x="832" y="422"/>
                    <a:pt x="856" y="429"/>
                  </a:cubicBezTo>
                  <a:cubicBezTo>
                    <a:pt x="864" y="420"/>
                    <a:pt x="862" y="410"/>
                    <a:pt x="867" y="401"/>
                  </a:cubicBezTo>
                  <a:cubicBezTo>
                    <a:pt x="823" y="382"/>
                    <a:pt x="825" y="316"/>
                    <a:pt x="883" y="312"/>
                  </a:cubicBezTo>
                  <a:cubicBezTo>
                    <a:pt x="879" y="299"/>
                    <a:pt x="883" y="283"/>
                    <a:pt x="876" y="277"/>
                  </a:cubicBezTo>
                  <a:cubicBezTo>
                    <a:pt x="821" y="290"/>
                    <a:pt x="798" y="341"/>
                    <a:pt x="817" y="404"/>
                  </a:cubicBezTo>
                  <a:close/>
                  <a:moveTo>
                    <a:pt x="649" y="372"/>
                  </a:moveTo>
                  <a:cubicBezTo>
                    <a:pt x="630" y="381"/>
                    <a:pt x="614" y="395"/>
                    <a:pt x="594" y="404"/>
                  </a:cubicBezTo>
                  <a:cubicBezTo>
                    <a:pt x="453" y="466"/>
                    <a:pt x="311" y="521"/>
                    <a:pt x="183" y="594"/>
                  </a:cubicBezTo>
                  <a:cubicBezTo>
                    <a:pt x="191" y="593"/>
                    <a:pt x="186" y="607"/>
                    <a:pt x="201" y="606"/>
                  </a:cubicBezTo>
                  <a:cubicBezTo>
                    <a:pt x="208" y="606"/>
                    <a:pt x="219" y="594"/>
                    <a:pt x="226" y="590"/>
                  </a:cubicBezTo>
                  <a:cubicBezTo>
                    <a:pt x="250" y="576"/>
                    <a:pt x="291" y="556"/>
                    <a:pt x="311" y="546"/>
                  </a:cubicBezTo>
                  <a:cubicBezTo>
                    <a:pt x="347" y="530"/>
                    <a:pt x="386" y="515"/>
                    <a:pt x="424" y="498"/>
                  </a:cubicBezTo>
                  <a:cubicBezTo>
                    <a:pt x="484" y="471"/>
                    <a:pt x="550" y="450"/>
                    <a:pt x="605" y="424"/>
                  </a:cubicBezTo>
                  <a:cubicBezTo>
                    <a:pt x="669" y="395"/>
                    <a:pt x="730" y="367"/>
                    <a:pt x="789" y="342"/>
                  </a:cubicBezTo>
                  <a:cubicBezTo>
                    <a:pt x="791" y="328"/>
                    <a:pt x="805" y="315"/>
                    <a:pt x="801" y="303"/>
                  </a:cubicBezTo>
                  <a:cubicBezTo>
                    <a:pt x="755" y="335"/>
                    <a:pt x="699" y="346"/>
                    <a:pt x="649" y="372"/>
                  </a:cubicBezTo>
                  <a:close/>
                  <a:moveTo>
                    <a:pt x="879" y="381"/>
                  </a:moveTo>
                  <a:cubicBezTo>
                    <a:pt x="887" y="364"/>
                    <a:pt x="894" y="345"/>
                    <a:pt x="881" y="330"/>
                  </a:cubicBezTo>
                  <a:cubicBezTo>
                    <a:pt x="864" y="336"/>
                    <a:pt x="856" y="371"/>
                    <a:pt x="879" y="381"/>
                  </a:cubicBezTo>
                  <a:close/>
                  <a:moveTo>
                    <a:pt x="787" y="388"/>
                  </a:moveTo>
                  <a:cubicBezTo>
                    <a:pt x="790" y="378"/>
                    <a:pt x="783" y="374"/>
                    <a:pt x="785" y="362"/>
                  </a:cubicBezTo>
                  <a:cubicBezTo>
                    <a:pt x="783" y="362"/>
                    <a:pt x="782" y="362"/>
                    <a:pt x="780" y="362"/>
                  </a:cubicBezTo>
                  <a:cubicBezTo>
                    <a:pt x="700" y="399"/>
                    <a:pt x="629" y="439"/>
                    <a:pt x="543" y="466"/>
                  </a:cubicBezTo>
                  <a:cubicBezTo>
                    <a:pt x="522" y="482"/>
                    <a:pt x="490" y="490"/>
                    <a:pt x="458" y="503"/>
                  </a:cubicBezTo>
                  <a:cubicBezTo>
                    <a:pt x="432" y="513"/>
                    <a:pt x="405" y="530"/>
                    <a:pt x="376" y="542"/>
                  </a:cubicBezTo>
                  <a:cubicBezTo>
                    <a:pt x="334" y="559"/>
                    <a:pt x="278" y="581"/>
                    <a:pt x="240" y="601"/>
                  </a:cubicBezTo>
                  <a:cubicBezTo>
                    <a:pt x="198" y="624"/>
                    <a:pt x="251" y="654"/>
                    <a:pt x="254" y="684"/>
                  </a:cubicBezTo>
                  <a:cubicBezTo>
                    <a:pt x="440" y="594"/>
                    <a:pt x="638" y="531"/>
                    <a:pt x="812" y="429"/>
                  </a:cubicBezTo>
                  <a:cubicBezTo>
                    <a:pt x="798" y="427"/>
                    <a:pt x="800" y="397"/>
                    <a:pt x="787" y="388"/>
                  </a:cubicBezTo>
                  <a:close/>
                  <a:moveTo>
                    <a:pt x="1572" y="604"/>
                  </a:moveTo>
                  <a:cubicBezTo>
                    <a:pt x="1614" y="557"/>
                    <a:pt x="1658" y="510"/>
                    <a:pt x="1637" y="445"/>
                  </a:cubicBezTo>
                  <a:cubicBezTo>
                    <a:pt x="1624" y="437"/>
                    <a:pt x="1614" y="431"/>
                    <a:pt x="1598" y="429"/>
                  </a:cubicBezTo>
                  <a:cubicBezTo>
                    <a:pt x="1502" y="415"/>
                    <a:pt x="1393" y="440"/>
                    <a:pt x="1324" y="461"/>
                  </a:cubicBezTo>
                  <a:cubicBezTo>
                    <a:pt x="1346" y="559"/>
                    <a:pt x="1397" y="634"/>
                    <a:pt x="1407" y="723"/>
                  </a:cubicBezTo>
                  <a:cubicBezTo>
                    <a:pt x="1472" y="688"/>
                    <a:pt x="1525" y="657"/>
                    <a:pt x="1572" y="604"/>
                  </a:cubicBezTo>
                  <a:close/>
                  <a:moveTo>
                    <a:pt x="828" y="452"/>
                  </a:moveTo>
                  <a:cubicBezTo>
                    <a:pt x="830" y="452"/>
                    <a:pt x="831" y="450"/>
                    <a:pt x="828" y="450"/>
                  </a:cubicBezTo>
                  <a:cubicBezTo>
                    <a:pt x="817" y="458"/>
                    <a:pt x="800" y="461"/>
                    <a:pt x="789" y="463"/>
                  </a:cubicBezTo>
                  <a:cubicBezTo>
                    <a:pt x="749" y="474"/>
                    <a:pt x="701" y="519"/>
                    <a:pt x="663" y="530"/>
                  </a:cubicBezTo>
                  <a:cubicBezTo>
                    <a:pt x="621" y="543"/>
                    <a:pt x="585" y="561"/>
                    <a:pt x="546" y="578"/>
                  </a:cubicBezTo>
                  <a:cubicBezTo>
                    <a:pt x="501" y="598"/>
                    <a:pt x="452" y="616"/>
                    <a:pt x="415" y="633"/>
                  </a:cubicBezTo>
                  <a:cubicBezTo>
                    <a:pt x="363" y="658"/>
                    <a:pt x="306" y="671"/>
                    <a:pt x="259" y="702"/>
                  </a:cubicBezTo>
                  <a:cubicBezTo>
                    <a:pt x="260" y="710"/>
                    <a:pt x="265" y="719"/>
                    <a:pt x="256" y="730"/>
                  </a:cubicBezTo>
                  <a:cubicBezTo>
                    <a:pt x="346" y="673"/>
                    <a:pt x="444" y="633"/>
                    <a:pt x="543" y="592"/>
                  </a:cubicBezTo>
                  <a:cubicBezTo>
                    <a:pt x="606" y="566"/>
                    <a:pt x="664" y="530"/>
                    <a:pt x="734" y="516"/>
                  </a:cubicBezTo>
                  <a:cubicBezTo>
                    <a:pt x="771" y="497"/>
                    <a:pt x="810" y="479"/>
                    <a:pt x="847" y="459"/>
                  </a:cubicBezTo>
                  <a:cubicBezTo>
                    <a:pt x="845" y="451"/>
                    <a:pt x="833" y="460"/>
                    <a:pt x="828" y="452"/>
                  </a:cubicBezTo>
                  <a:close/>
                  <a:moveTo>
                    <a:pt x="1386" y="702"/>
                  </a:moveTo>
                  <a:cubicBezTo>
                    <a:pt x="1381" y="674"/>
                    <a:pt x="1366" y="640"/>
                    <a:pt x="1352" y="606"/>
                  </a:cubicBezTo>
                  <a:cubicBezTo>
                    <a:pt x="1347" y="594"/>
                    <a:pt x="1347" y="580"/>
                    <a:pt x="1343" y="567"/>
                  </a:cubicBezTo>
                  <a:cubicBezTo>
                    <a:pt x="1337" y="550"/>
                    <a:pt x="1325" y="535"/>
                    <a:pt x="1320" y="521"/>
                  </a:cubicBezTo>
                  <a:cubicBezTo>
                    <a:pt x="1312" y="500"/>
                    <a:pt x="1312" y="483"/>
                    <a:pt x="1295" y="473"/>
                  </a:cubicBezTo>
                  <a:cubicBezTo>
                    <a:pt x="1284" y="477"/>
                    <a:pt x="1270" y="478"/>
                    <a:pt x="1265" y="486"/>
                  </a:cubicBezTo>
                  <a:cubicBezTo>
                    <a:pt x="1276" y="539"/>
                    <a:pt x="1313" y="609"/>
                    <a:pt x="1338" y="668"/>
                  </a:cubicBezTo>
                  <a:cubicBezTo>
                    <a:pt x="1346" y="686"/>
                    <a:pt x="1346" y="701"/>
                    <a:pt x="1345" y="712"/>
                  </a:cubicBezTo>
                  <a:cubicBezTo>
                    <a:pt x="1341" y="728"/>
                    <a:pt x="1320" y="736"/>
                    <a:pt x="1306" y="723"/>
                  </a:cubicBezTo>
                  <a:cubicBezTo>
                    <a:pt x="1278" y="641"/>
                    <a:pt x="1238" y="583"/>
                    <a:pt x="1205" y="509"/>
                  </a:cubicBezTo>
                  <a:cubicBezTo>
                    <a:pt x="1197" y="510"/>
                    <a:pt x="1191" y="514"/>
                    <a:pt x="1187" y="519"/>
                  </a:cubicBezTo>
                  <a:cubicBezTo>
                    <a:pt x="1196" y="562"/>
                    <a:pt x="1221" y="607"/>
                    <a:pt x="1242" y="652"/>
                  </a:cubicBezTo>
                  <a:cubicBezTo>
                    <a:pt x="1256" y="684"/>
                    <a:pt x="1278" y="725"/>
                    <a:pt x="1258" y="757"/>
                  </a:cubicBezTo>
                  <a:cubicBezTo>
                    <a:pt x="1230" y="763"/>
                    <a:pt x="1204" y="721"/>
                    <a:pt x="1193" y="700"/>
                  </a:cubicBezTo>
                  <a:cubicBezTo>
                    <a:pt x="1169" y="654"/>
                    <a:pt x="1150" y="588"/>
                    <a:pt x="1129" y="546"/>
                  </a:cubicBezTo>
                  <a:cubicBezTo>
                    <a:pt x="1118" y="549"/>
                    <a:pt x="1109" y="555"/>
                    <a:pt x="1099" y="560"/>
                  </a:cubicBezTo>
                  <a:cubicBezTo>
                    <a:pt x="1098" y="568"/>
                    <a:pt x="1109" y="566"/>
                    <a:pt x="1106" y="576"/>
                  </a:cubicBezTo>
                  <a:cubicBezTo>
                    <a:pt x="1101" y="599"/>
                    <a:pt x="1124" y="624"/>
                    <a:pt x="1141" y="650"/>
                  </a:cubicBezTo>
                  <a:cubicBezTo>
                    <a:pt x="1157" y="675"/>
                    <a:pt x="1168" y="708"/>
                    <a:pt x="1184" y="737"/>
                  </a:cubicBezTo>
                  <a:cubicBezTo>
                    <a:pt x="1191" y="749"/>
                    <a:pt x="1203" y="762"/>
                    <a:pt x="1212" y="776"/>
                  </a:cubicBezTo>
                  <a:cubicBezTo>
                    <a:pt x="1227" y="799"/>
                    <a:pt x="1237" y="832"/>
                    <a:pt x="1265" y="831"/>
                  </a:cubicBezTo>
                  <a:cubicBezTo>
                    <a:pt x="1296" y="829"/>
                    <a:pt x="1288" y="789"/>
                    <a:pt x="1308" y="771"/>
                  </a:cubicBezTo>
                  <a:cubicBezTo>
                    <a:pt x="1331" y="751"/>
                    <a:pt x="1364" y="769"/>
                    <a:pt x="1384" y="769"/>
                  </a:cubicBezTo>
                  <a:cubicBezTo>
                    <a:pt x="1391" y="749"/>
                    <a:pt x="1391" y="724"/>
                    <a:pt x="1386" y="702"/>
                  </a:cubicBezTo>
                  <a:close/>
                  <a:moveTo>
                    <a:pt x="1301" y="638"/>
                  </a:moveTo>
                  <a:cubicBezTo>
                    <a:pt x="1280" y="593"/>
                    <a:pt x="1272" y="539"/>
                    <a:pt x="1239" y="505"/>
                  </a:cubicBezTo>
                  <a:cubicBezTo>
                    <a:pt x="1240" y="499"/>
                    <a:pt x="1236" y="500"/>
                    <a:pt x="1239" y="496"/>
                  </a:cubicBezTo>
                  <a:cubicBezTo>
                    <a:pt x="1238" y="496"/>
                    <a:pt x="1236" y="496"/>
                    <a:pt x="1235" y="496"/>
                  </a:cubicBezTo>
                  <a:cubicBezTo>
                    <a:pt x="1230" y="497"/>
                    <a:pt x="1231" y="502"/>
                    <a:pt x="1223" y="500"/>
                  </a:cubicBezTo>
                  <a:cubicBezTo>
                    <a:pt x="1238" y="542"/>
                    <a:pt x="1263" y="578"/>
                    <a:pt x="1283" y="617"/>
                  </a:cubicBezTo>
                  <a:cubicBezTo>
                    <a:pt x="1298" y="646"/>
                    <a:pt x="1299" y="682"/>
                    <a:pt x="1320" y="700"/>
                  </a:cubicBezTo>
                  <a:cubicBezTo>
                    <a:pt x="1327" y="676"/>
                    <a:pt x="1311" y="658"/>
                    <a:pt x="1301" y="638"/>
                  </a:cubicBezTo>
                  <a:close/>
                  <a:moveTo>
                    <a:pt x="1184" y="576"/>
                  </a:moveTo>
                  <a:cubicBezTo>
                    <a:pt x="1178" y="557"/>
                    <a:pt x="1177" y="535"/>
                    <a:pt x="1161" y="528"/>
                  </a:cubicBezTo>
                  <a:cubicBezTo>
                    <a:pt x="1158" y="535"/>
                    <a:pt x="1143" y="531"/>
                    <a:pt x="1143" y="542"/>
                  </a:cubicBezTo>
                  <a:cubicBezTo>
                    <a:pt x="1177" y="596"/>
                    <a:pt x="1194" y="688"/>
                    <a:pt x="1244" y="735"/>
                  </a:cubicBezTo>
                  <a:cubicBezTo>
                    <a:pt x="1241" y="675"/>
                    <a:pt x="1202" y="627"/>
                    <a:pt x="1184" y="576"/>
                  </a:cubicBezTo>
                  <a:close/>
                  <a:moveTo>
                    <a:pt x="840" y="774"/>
                  </a:moveTo>
                  <a:cubicBezTo>
                    <a:pt x="824" y="792"/>
                    <a:pt x="812" y="817"/>
                    <a:pt x="805" y="840"/>
                  </a:cubicBezTo>
                  <a:cubicBezTo>
                    <a:pt x="874" y="868"/>
                    <a:pt x="966" y="861"/>
                    <a:pt x="1037" y="852"/>
                  </a:cubicBezTo>
                  <a:cubicBezTo>
                    <a:pt x="1095" y="844"/>
                    <a:pt x="1145" y="831"/>
                    <a:pt x="1189" y="810"/>
                  </a:cubicBezTo>
                  <a:cubicBezTo>
                    <a:pt x="1151" y="740"/>
                    <a:pt x="1110" y="644"/>
                    <a:pt x="1076" y="571"/>
                  </a:cubicBezTo>
                  <a:cubicBezTo>
                    <a:pt x="983" y="622"/>
                    <a:pt x="908" y="696"/>
                    <a:pt x="840" y="774"/>
                  </a:cubicBezTo>
                  <a:close/>
                  <a:moveTo>
                    <a:pt x="589" y="1559"/>
                  </a:moveTo>
                  <a:cubicBezTo>
                    <a:pt x="584" y="1554"/>
                    <a:pt x="579" y="1534"/>
                    <a:pt x="569" y="1527"/>
                  </a:cubicBezTo>
                  <a:cubicBezTo>
                    <a:pt x="564" y="1483"/>
                    <a:pt x="544" y="1466"/>
                    <a:pt x="532" y="1428"/>
                  </a:cubicBezTo>
                  <a:cubicBezTo>
                    <a:pt x="519" y="1419"/>
                    <a:pt x="513" y="1403"/>
                    <a:pt x="502" y="1391"/>
                  </a:cubicBezTo>
                  <a:cubicBezTo>
                    <a:pt x="502" y="1385"/>
                    <a:pt x="498" y="1382"/>
                    <a:pt x="497" y="1375"/>
                  </a:cubicBezTo>
                  <a:cubicBezTo>
                    <a:pt x="473" y="1348"/>
                    <a:pt x="466" y="1302"/>
                    <a:pt x="440" y="1277"/>
                  </a:cubicBezTo>
                  <a:cubicBezTo>
                    <a:pt x="406" y="1214"/>
                    <a:pt x="375" y="1150"/>
                    <a:pt x="346" y="1084"/>
                  </a:cubicBezTo>
                  <a:cubicBezTo>
                    <a:pt x="305" y="988"/>
                    <a:pt x="248" y="901"/>
                    <a:pt x="213" y="801"/>
                  </a:cubicBezTo>
                  <a:cubicBezTo>
                    <a:pt x="203" y="803"/>
                    <a:pt x="197" y="810"/>
                    <a:pt x="185" y="810"/>
                  </a:cubicBezTo>
                  <a:cubicBezTo>
                    <a:pt x="201" y="859"/>
                    <a:pt x="230" y="908"/>
                    <a:pt x="252" y="950"/>
                  </a:cubicBezTo>
                  <a:cubicBezTo>
                    <a:pt x="263" y="972"/>
                    <a:pt x="270" y="997"/>
                    <a:pt x="282" y="1019"/>
                  </a:cubicBezTo>
                  <a:cubicBezTo>
                    <a:pt x="362" y="1172"/>
                    <a:pt x="425" y="1336"/>
                    <a:pt x="518" y="1472"/>
                  </a:cubicBezTo>
                  <a:cubicBezTo>
                    <a:pt x="528" y="1503"/>
                    <a:pt x="546" y="1526"/>
                    <a:pt x="557" y="1557"/>
                  </a:cubicBezTo>
                  <a:cubicBezTo>
                    <a:pt x="558" y="1564"/>
                    <a:pt x="549" y="1565"/>
                    <a:pt x="555" y="1571"/>
                  </a:cubicBezTo>
                  <a:cubicBezTo>
                    <a:pt x="574" y="1579"/>
                    <a:pt x="579" y="1567"/>
                    <a:pt x="589" y="1559"/>
                  </a:cubicBezTo>
                  <a:close/>
                  <a:moveTo>
                    <a:pt x="105" y="875"/>
                  </a:moveTo>
                  <a:cubicBezTo>
                    <a:pt x="112" y="889"/>
                    <a:pt x="120" y="904"/>
                    <a:pt x="128" y="918"/>
                  </a:cubicBezTo>
                  <a:cubicBezTo>
                    <a:pt x="143" y="946"/>
                    <a:pt x="156" y="977"/>
                    <a:pt x="171" y="1003"/>
                  </a:cubicBezTo>
                  <a:cubicBezTo>
                    <a:pt x="237" y="1118"/>
                    <a:pt x="284" y="1244"/>
                    <a:pt x="344" y="1359"/>
                  </a:cubicBezTo>
                  <a:cubicBezTo>
                    <a:pt x="374" y="1418"/>
                    <a:pt x="387" y="1482"/>
                    <a:pt x="424" y="1534"/>
                  </a:cubicBezTo>
                  <a:cubicBezTo>
                    <a:pt x="421" y="1545"/>
                    <a:pt x="432" y="1586"/>
                    <a:pt x="458" y="1575"/>
                  </a:cubicBezTo>
                  <a:cubicBezTo>
                    <a:pt x="462" y="1554"/>
                    <a:pt x="455" y="1542"/>
                    <a:pt x="449" y="1520"/>
                  </a:cubicBezTo>
                  <a:cubicBezTo>
                    <a:pt x="420" y="1479"/>
                    <a:pt x="403" y="1430"/>
                    <a:pt x="380" y="1387"/>
                  </a:cubicBezTo>
                  <a:cubicBezTo>
                    <a:pt x="369" y="1366"/>
                    <a:pt x="359" y="1347"/>
                    <a:pt x="350" y="1325"/>
                  </a:cubicBezTo>
                  <a:cubicBezTo>
                    <a:pt x="342" y="1303"/>
                    <a:pt x="327" y="1284"/>
                    <a:pt x="316" y="1263"/>
                  </a:cubicBezTo>
                  <a:cubicBezTo>
                    <a:pt x="305" y="1241"/>
                    <a:pt x="298" y="1217"/>
                    <a:pt x="288" y="1194"/>
                  </a:cubicBezTo>
                  <a:cubicBezTo>
                    <a:pt x="270" y="1148"/>
                    <a:pt x="249" y="1104"/>
                    <a:pt x="229" y="1061"/>
                  </a:cubicBezTo>
                  <a:cubicBezTo>
                    <a:pt x="208" y="1017"/>
                    <a:pt x="180" y="978"/>
                    <a:pt x="160" y="937"/>
                  </a:cubicBezTo>
                  <a:cubicBezTo>
                    <a:pt x="141" y="897"/>
                    <a:pt x="124" y="814"/>
                    <a:pt x="82" y="817"/>
                  </a:cubicBezTo>
                  <a:cubicBezTo>
                    <a:pt x="88" y="838"/>
                    <a:pt x="95" y="855"/>
                    <a:pt x="105" y="875"/>
                  </a:cubicBezTo>
                  <a:close/>
                  <a:moveTo>
                    <a:pt x="162" y="822"/>
                  </a:moveTo>
                  <a:cubicBezTo>
                    <a:pt x="154" y="823"/>
                    <a:pt x="148" y="818"/>
                    <a:pt x="135" y="822"/>
                  </a:cubicBezTo>
                  <a:cubicBezTo>
                    <a:pt x="153" y="889"/>
                    <a:pt x="189" y="950"/>
                    <a:pt x="222" y="1010"/>
                  </a:cubicBezTo>
                  <a:cubicBezTo>
                    <a:pt x="295" y="1145"/>
                    <a:pt x="337" y="1285"/>
                    <a:pt x="419" y="1417"/>
                  </a:cubicBezTo>
                  <a:cubicBezTo>
                    <a:pt x="431" y="1449"/>
                    <a:pt x="446" y="1479"/>
                    <a:pt x="465" y="1509"/>
                  </a:cubicBezTo>
                  <a:cubicBezTo>
                    <a:pt x="482" y="1502"/>
                    <a:pt x="498" y="1515"/>
                    <a:pt x="511" y="1506"/>
                  </a:cubicBezTo>
                  <a:cubicBezTo>
                    <a:pt x="384" y="1289"/>
                    <a:pt x="282" y="1046"/>
                    <a:pt x="162" y="822"/>
                  </a:cubicBezTo>
                  <a:close/>
                  <a:moveTo>
                    <a:pt x="672" y="863"/>
                  </a:moveTo>
                  <a:cubicBezTo>
                    <a:pt x="634" y="876"/>
                    <a:pt x="615" y="902"/>
                    <a:pt x="628" y="944"/>
                  </a:cubicBezTo>
                  <a:cubicBezTo>
                    <a:pt x="634" y="961"/>
                    <a:pt x="646" y="976"/>
                    <a:pt x="654" y="996"/>
                  </a:cubicBezTo>
                  <a:cubicBezTo>
                    <a:pt x="668" y="1036"/>
                    <a:pt x="678" y="1074"/>
                    <a:pt x="695" y="1111"/>
                  </a:cubicBezTo>
                  <a:cubicBezTo>
                    <a:pt x="727" y="1181"/>
                    <a:pt x="765" y="1257"/>
                    <a:pt x="803" y="1320"/>
                  </a:cubicBezTo>
                  <a:cubicBezTo>
                    <a:pt x="824" y="1339"/>
                    <a:pt x="873" y="1342"/>
                    <a:pt x="911" y="1336"/>
                  </a:cubicBezTo>
                  <a:cubicBezTo>
                    <a:pt x="912" y="1331"/>
                    <a:pt x="907" y="1331"/>
                    <a:pt x="909" y="1325"/>
                  </a:cubicBezTo>
                  <a:cubicBezTo>
                    <a:pt x="901" y="1326"/>
                    <a:pt x="892" y="1337"/>
                    <a:pt x="883" y="1329"/>
                  </a:cubicBezTo>
                  <a:cubicBezTo>
                    <a:pt x="886" y="1315"/>
                    <a:pt x="900" y="1312"/>
                    <a:pt x="902" y="1297"/>
                  </a:cubicBezTo>
                  <a:cubicBezTo>
                    <a:pt x="888" y="1287"/>
                    <a:pt x="877" y="1315"/>
                    <a:pt x="867" y="1302"/>
                  </a:cubicBezTo>
                  <a:cubicBezTo>
                    <a:pt x="868" y="1284"/>
                    <a:pt x="898" y="1279"/>
                    <a:pt x="886" y="1263"/>
                  </a:cubicBezTo>
                  <a:cubicBezTo>
                    <a:pt x="878" y="1270"/>
                    <a:pt x="866" y="1282"/>
                    <a:pt x="856" y="1279"/>
                  </a:cubicBezTo>
                  <a:cubicBezTo>
                    <a:pt x="855" y="1257"/>
                    <a:pt x="873" y="1255"/>
                    <a:pt x="879" y="1240"/>
                  </a:cubicBezTo>
                  <a:cubicBezTo>
                    <a:pt x="873" y="1232"/>
                    <a:pt x="871" y="1220"/>
                    <a:pt x="865" y="1212"/>
                  </a:cubicBezTo>
                  <a:cubicBezTo>
                    <a:pt x="846" y="1217"/>
                    <a:pt x="823" y="1242"/>
                    <a:pt x="805" y="1233"/>
                  </a:cubicBezTo>
                  <a:cubicBezTo>
                    <a:pt x="818" y="1217"/>
                    <a:pt x="836" y="1205"/>
                    <a:pt x="856" y="1196"/>
                  </a:cubicBezTo>
                  <a:cubicBezTo>
                    <a:pt x="856" y="1189"/>
                    <a:pt x="850" y="1188"/>
                    <a:pt x="849" y="1182"/>
                  </a:cubicBezTo>
                  <a:cubicBezTo>
                    <a:pt x="839" y="1182"/>
                    <a:pt x="830" y="1194"/>
                    <a:pt x="821" y="1187"/>
                  </a:cubicBezTo>
                  <a:cubicBezTo>
                    <a:pt x="818" y="1177"/>
                    <a:pt x="833" y="1168"/>
                    <a:pt x="840" y="1162"/>
                  </a:cubicBezTo>
                  <a:cubicBezTo>
                    <a:pt x="836" y="1161"/>
                    <a:pt x="837" y="1157"/>
                    <a:pt x="835" y="1155"/>
                  </a:cubicBezTo>
                  <a:cubicBezTo>
                    <a:pt x="834" y="1153"/>
                    <a:pt x="809" y="1169"/>
                    <a:pt x="808" y="1153"/>
                  </a:cubicBezTo>
                  <a:cubicBezTo>
                    <a:pt x="808" y="1141"/>
                    <a:pt x="824" y="1145"/>
                    <a:pt x="824" y="1132"/>
                  </a:cubicBezTo>
                  <a:cubicBezTo>
                    <a:pt x="814" y="1134"/>
                    <a:pt x="803" y="1146"/>
                    <a:pt x="791" y="1139"/>
                  </a:cubicBezTo>
                  <a:cubicBezTo>
                    <a:pt x="792" y="1123"/>
                    <a:pt x="811" y="1116"/>
                    <a:pt x="810" y="1107"/>
                  </a:cubicBezTo>
                  <a:cubicBezTo>
                    <a:pt x="803" y="1104"/>
                    <a:pt x="786" y="1130"/>
                    <a:pt x="775" y="1116"/>
                  </a:cubicBezTo>
                  <a:cubicBezTo>
                    <a:pt x="782" y="1104"/>
                    <a:pt x="790" y="1095"/>
                    <a:pt x="798" y="1086"/>
                  </a:cubicBezTo>
                  <a:cubicBezTo>
                    <a:pt x="795" y="1082"/>
                    <a:pt x="793" y="1076"/>
                    <a:pt x="791" y="1070"/>
                  </a:cubicBezTo>
                  <a:cubicBezTo>
                    <a:pt x="770" y="1072"/>
                    <a:pt x="760" y="1086"/>
                    <a:pt x="746" y="1095"/>
                  </a:cubicBezTo>
                  <a:cubicBezTo>
                    <a:pt x="745" y="1092"/>
                    <a:pt x="742" y="1091"/>
                    <a:pt x="741" y="1088"/>
                  </a:cubicBezTo>
                  <a:cubicBezTo>
                    <a:pt x="747" y="1066"/>
                    <a:pt x="770" y="1062"/>
                    <a:pt x="780" y="1049"/>
                  </a:cubicBezTo>
                  <a:cubicBezTo>
                    <a:pt x="778" y="1049"/>
                    <a:pt x="777" y="1047"/>
                    <a:pt x="778" y="1045"/>
                  </a:cubicBezTo>
                  <a:cubicBezTo>
                    <a:pt x="772" y="1040"/>
                    <a:pt x="763" y="1049"/>
                    <a:pt x="755" y="1049"/>
                  </a:cubicBezTo>
                  <a:cubicBezTo>
                    <a:pt x="754" y="1045"/>
                    <a:pt x="748" y="1045"/>
                    <a:pt x="750" y="1038"/>
                  </a:cubicBezTo>
                  <a:cubicBezTo>
                    <a:pt x="754" y="1031"/>
                    <a:pt x="764" y="1031"/>
                    <a:pt x="766" y="1024"/>
                  </a:cubicBezTo>
                  <a:cubicBezTo>
                    <a:pt x="758" y="1012"/>
                    <a:pt x="745" y="1038"/>
                    <a:pt x="729" y="1026"/>
                  </a:cubicBezTo>
                  <a:cubicBezTo>
                    <a:pt x="735" y="1017"/>
                    <a:pt x="740" y="1006"/>
                    <a:pt x="755" y="1006"/>
                  </a:cubicBezTo>
                  <a:cubicBezTo>
                    <a:pt x="753" y="1000"/>
                    <a:pt x="752" y="995"/>
                    <a:pt x="746" y="994"/>
                  </a:cubicBezTo>
                  <a:cubicBezTo>
                    <a:pt x="740" y="1000"/>
                    <a:pt x="735" y="1006"/>
                    <a:pt x="723" y="1006"/>
                  </a:cubicBezTo>
                  <a:cubicBezTo>
                    <a:pt x="724" y="993"/>
                    <a:pt x="726" y="982"/>
                    <a:pt x="741" y="983"/>
                  </a:cubicBezTo>
                  <a:cubicBezTo>
                    <a:pt x="739" y="975"/>
                    <a:pt x="736" y="969"/>
                    <a:pt x="732" y="964"/>
                  </a:cubicBezTo>
                  <a:cubicBezTo>
                    <a:pt x="716" y="974"/>
                    <a:pt x="696" y="1002"/>
                    <a:pt x="681" y="992"/>
                  </a:cubicBezTo>
                  <a:cubicBezTo>
                    <a:pt x="693" y="975"/>
                    <a:pt x="706" y="960"/>
                    <a:pt x="727" y="953"/>
                  </a:cubicBezTo>
                  <a:cubicBezTo>
                    <a:pt x="713" y="920"/>
                    <a:pt x="697" y="878"/>
                    <a:pt x="672" y="863"/>
                  </a:cubicBezTo>
                  <a:close/>
                  <a:moveTo>
                    <a:pt x="938" y="1019"/>
                  </a:moveTo>
                  <a:cubicBezTo>
                    <a:pt x="951" y="1015"/>
                    <a:pt x="959" y="1006"/>
                    <a:pt x="966" y="996"/>
                  </a:cubicBezTo>
                  <a:cubicBezTo>
                    <a:pt x="961" y="989"/>
                    <a:pt x="957" y="981"/>
                    <a:pt x="950" y="976"/>
                  </a:cubicBezTo>
                  <a:cubicBezTo>
                    <a:pt x="952" y="996"/>
                    <a:pt x="940" y="1003"/>
                    <a:pt x="938" y="1019"/>
                  </a:cubicBezTo>
                  <a:close/>
                  <a:moveTo>
                    <a:pt x="1170" y="996"/>
                  </a:moveTo>
                  <a:cubicBezTo>
                    <a:pt x="1163" y="995"/>
                    <a:pt x="1155" y="993"/>
                    <a:pt x="1150" y="989"/>
                  </a:cubicBezTo>
                  <a:cubicBezTo>
                    <a:pt x="1148" y="996"/>
                    <a:pt x="1140" y="995"/>
                    <a:pt x="1141" y="1003"/>
                  </a:cubicBezTo>
                  <a:cubicBezTo>
                    <a:pt x="1152" y="1008"/>
                    <a:pt x="1164" y="1009"/>
                    <a:pt x="1173" y="1010"/>
                  </a:cubicBezTo>
                  <a:cubicBezTo>
                    <a:pt x="1175" y="995"/>
                    <a:pt x="1166" y="1008"/>
                    <a:pt x="1170" y="996"/>
                  </a:cubicBezTo>
                  <a:close/>
                  <a:moveTo>
                    <a:pt x="932" y="1026"/>
                  </a:moveTo>
                  <a:cubicBezTo>
                    <a:pt x="930" y="1040"/>
                    <a:pt x="916" y="1079"/>
                    <a:pt x="918" y="1081"/>
                  </a:cubicBezTo>
                  <a:cubicBezTo>
                    <a:pt x="937" y="1112"/>
                    <a:pt x="949" y="1054"/>
                    <a:pt x="968" y="1049"/>
                  </a:cubicBezTo>
                  <a:cubicBezTo>
                    <a:pt x="982" y="1054"/>
                    <a:pt x="986" y="1068"/>
                    <a:pt x="998" y="1074"/>
                  </a:cubicBezTo>
                  <a:cubicBezTo>
                    <a:pt x="999" y="1065"/>
                    <a:pt x="1011" y="1067"/>
                    <a:pt x="1010" y="1056"/>
                  </a:cubicBezTo>
                  <a:cubicBezTo>
                    <a:pt x="997" y="1042"/>
                    <a:pt x="989" y="1023"/>
                    <a:pt x="973" y="1012"/>
                  </a:cubicBezTo>
                  <a:cubicBezTo>
                    <a:pt x="966" y="1025"/>
                    <a:pt x="945" y="1039"/>
                    <a:pt x="932" y="1026"/>
                  </a:cubicBezTo>
                  <a:close/>
                  <a:moveTo>
                    <a:pt x="1129" y="1019"/>
                  </a:moveTo>
                  <a:cubicBezTo>
                    <a:pt x="1113" y="1062"/>
                    <a:pt x="1091" y="1099"/>
                    <a:pt x="1081" y="1148"/>
                  </a:cubicBezTo>
                  <a:cubicBezTo>
                    <a:pt x="1100" y="1160"/>
                    <a:pt x="1134" y="1163"/>
                    <a:pt x="1152" y="1148"/>
                  </a:cubicBezTo>
                  <a:cubicBezTo>
                    <a:pt x="1161" y="1115"/>
                    <a:pt x="1166" y="1078"/>
                    <a:pt x="1173" y="1038"/>
                  </a:cubicBezTo>
                  <a:cubicBezTo>
                    <a:pt x="1164" y="1026"/>
                    <a:pt x="1149" y="1020"/>
                    <a:pt x="1129" y="1019"/>
                  </a:cubicBezTo>
                  <a:close/>
                  <a:moveTo>
                    <a:pt x="1159" y="1196"/>
                  </a:moveTo>
                  <a:cubicBezTo>
                    <a:pt x="1165" y="1199"/>
                    <a:pt x="1164" y="1209"/>
                    <a:pt x="1175" y="1208"/>
                  </a:cubicBezTo>
                  <a:cubicBezTo>
                    <a:pt x="1180" y="1162"/>
                    <a:pt x="1199" y="1106"/>
                    <a:pt x="1219" y="1056"/>
                  </a:cubicBezTo>
                  <a:cubicBezTo>
                    <a:pt x="1213" y="1046"/>
                    <a:pt x="1204" y="1040"/>
                    <a:pt x="1191" y="1038"/>
                  </a:cubicBezTo>
                  <a:cubicBezTo>
                    <a:pt x="1186" y="1088"/>
                    <a:pt x="1171" y="1148"/>
                    <a:pt x="1159" y="1196"/>
                  </a:cubicBezTo>
                  <a:close/>
                  <a:moveTo>
                    <a:pt x="918" y="1107"/>
                  </a:moveTo>
                  <a:cubicBezTo>
                    <a:pt x="928" y="1191"/>
                    <a:pt x="930" y="1277"/>
                    <a:pt x="948" y="1339"/>
                  </a:cubicBezTo>
                  <a:cubicBezTo>
                    <a:pt x="952" y="1335"/>
                    <a:pt x="978" y="1335"/>
                    <a:pt x="989" y="1339"/>
                  </a:cubicBezTo>
                  <a:cubicBezTo>
                    <a:pt x="994" y="1328"/>
                    <a:pt x="984" y="1307"/>
                    <a:pt x="991" y="1290"/>
                  </a:cubicBezTo>
                  <a:cubicBezTo>
                    <a:pt x="1010" y="1295"/>
                    <a:pt x="996" y="1331"/>
                    <a:pt x="1012" y="1339"/>
                  </a:cubicBezTo>
                  <a:cubicBezTo>
                    <a:pt x="1029" y="1322"/>
                    <a:pt x="1027" y="1282"/>
                    <a:pt x="1026" y="1249"/>
                  </a:cubicBezTo>
                  <a:cubicBezTo>
                    <a:pt x="1037" y="1194"/>
                    <a:pt x="1023" y="1143"/>
                    <a:pt x="1021" y="1086"/>
                  </a:cubicBezTo>
                  <a:cubicBezTo>
                    <a:pt x="1012" y="1090"/>
                    <a:pt x="999" y="1096"/>
                    <a:pt x="987" y="1091"/>
                  </a:cubicBezTo>
                  <a:cubicBezTo>
                    <a:pt x="989" y="1139"/>
                    <a:pt x="997" y="1197"/>
                    <a:pt x="994" y="1249"/>
                  </a:cubicBezTo>
                  <a:cubicBezTo>
                    <a:pt x="969" y="1206"/>
                    <a:pt x="989" y="1127"/>
                    <a:pt x="964" y="1081"/>
                  </a:cubicBezTo>
                  <a:cubicBezTo>
                    <a:pt x="959" y="1100"/>
                    <a:pt x="937" y="1110"/>
                    <a:pt x="918" y="1107"/>
                  </a:cubicBezTo>
                  <a:close/>
                  <a:moveTo>
                    <a:pt x="1040" y="1336"/>
                  </a:moveTo>
                  <a:cubicBezTo>
                    <a:pt x="1054" y="1331"/>
                    <a:pt x="1067" y="1325"/>
                    <a:pt x="1083" y="1323"/>
                  </a:cubicBezTo>
                  <a:cubicBezTo>
                    <a:pt x="1112" y="1278"/>
                    <a:pt x="1131" y="1232"/>
                    <a:pt x="1143" y="1176"/>
                  </a:cubicBezTo>
                  <a:cubicBezTo>
                    <a:pt x="1115" y="1177"/>
                    <a:pt x="1089" y="1176"/>
                    <a:pt x="1076" y="1162"/>
                  </a:cubicBezTo>
                  <a:cubicBezTo>
                    <a:pt x="1057" y="1222"/>
                    <a:pt x="1046" y="1272"/>
                    <a:pt x="1040" y="1336"/>
                  </a:cubicBezTo>
                  <a:close/>
                  <a:moveTo>
                    <a:pt x="911" y="1277"/>
                  </a:moveTo>
                  <a:cubicBezTo>
                    <a:pt x="916" y="1288"/>
                    <a:pt x="914" y="1294"/>
                    <a:pt x="922" y="1300"/>
                  </a:cubicBezTo>
                  <a:cubicBezTo>
                    <a:pt x="919" y="1289"/>
                    <a:pt x="922" y="1277"/>
                    <a:pt x="916" y="1274"/>
                  </a:cubicBezTo>
                  <a:cubicBezTo>
                    <a:pt x="915" y="1276"/>
                    <a:pt x="914" y="1277"/>
                    <a:pt x="911" y="1277"/>
                  </a:cubicBezTo>
                  <a:close/>
                  <a:moveTo>
                    <a:pt x="803" y="1437"/>
                  </a:moveTo>
                  <a:cubicBezTo>
                    <a:pt x="889" y="1451"/>
                    <a:pt x="951" y="1459"/>
                    <a:pt x="1030" y="1430"/>
                  </a:cubicBezTo>
                  <a:cubicBezTo>
                    <a:pt x="1072" y="1435"/>
                    <a:pt x="1079" y="1419"/>
                    <a:pt x="1104" y="1407"/>
                  </a:cubicBezTo>
                  <a:cubicBezTo>
                    <a:pt x="1101" y="1373"/>
                    <a:pt x="1115" y="1355"/>
                    <a:pt x="1118" y="1325"/>
                  </a:cubicBezTo>
                  <a:cubicBezTo>
                    <a:pt x="1072" y="1366"/>
                    <a:pt x="996" y="1352"/>
                    <a:pt x="925" y="1359"/>
                  </a:cubicBezTo>
                  <a:cubicBezTo>
                    <a:pt x="887" y="1363"/>
                    <a:pt x="811" y="1356"/>
                    <a:pt x="785" y="1339"/>
                  </a:cubicBezTo>
                  <a:cubicBezTo>
                    <a:pt x="793" y="1374"/>
                    <a:pt x="796" y="1404"/>
                    <a:pt x="803" y="1437"/>
                  </a:cubicBezTo>
                  <a:close/>
                  <a:moveTo>
                    <a:pt x="1067" y="1453"/>
                  </a:moveTo>
                  <a:cubicBezTo>
                    <a:pt x="1071" y="1475"/>
                    <a:pt x="1071" y="1487"/>
                    <a:pt x="1072" y="1511"/>
                  </a:cubicBezTo>
                  <a:cubicBezTo>
                    <a:pt x="1084" y="1513"/>
                    <a:pt x="1086" y="1504"/>
                    <a:pt x="1097" y="1504"/>
                  </a:cubicBezTo>
                  <a:cubicBezTo>
                    <a:pt x="1096" y="1472"/>
                    <a:pt x="1107" y="1459"/>
                    <a:pt x="1102" y="1435"/>
                  </a:cubicBezTo>
                  <a:cubicBezTo>
                    <a:pt x="1092" y="1443"/>
                    <a:pt x="1074" y="1442"/>
                    <a:pt x="1067" y="1453"/>
                  </a:cubicBezTo>
                  <a:close/>
                  <a:moveTo>
                    <a:pt x="1042" y="1525"/>
                  </a:moveTo>
                  <a:cubicBezTo>
                    <a:pt x="1044" y="1522"/>
                    <a:pt x="1046" y="1524"/>
                    <a:pt x="1053" y="1522"/>
                  </a:cubicBezTo>
                  <a:cubicBezTo>
                    <a:pt x="1057" y="1501"/>
                    <a:pt x="1061" y="1460"/>
                    <a:pt x="1042" y="1453"/>
                  </a:cubicBezTo>
                  <a:cubicBezTo>
                    <a:pt x="1036" y="1471"/>
                    <a:pt x="1039" y="1500"/>
                    <a:pt x="1042" y="1525"/>
                  </a:cubicBezTo>
                  <a:close/>
                  <a:moveTo>
                    <a:pt x="805" y="1458"/>
                  </a:moveTo>
                  <a:cubicBezTo>
                    <a:pt x="808" y="1484"/>
                    <a:pt x="815" y="1503"/>
                    <a:pt x="817" y="1529"/>
                  </a:cubicBezTo>
                  <a:cubicBezTo>
                    <a:pt x="825" y="1529"/>
                    <a:pt x="832" y="1538"/>
                    <a:pt x="837" y="1534"/>
                  </a:cubicBezTo>
                  <a:cubicBezTo>
                    <a:pt x="842" y="1514"/>
                    <a:pt x="836" y="1494"/>
                    <a:pt x="835" y="1465"/>
                  </a:cubicBezTo>
                  <a:cubicBezTo>
                    <a:pt x="823" y="1459"/>
                    <a:pt x="818" y="1457"/>
                    <a:pt x="805" y="1458"/>
                  </a:cubicBezTo>
                  <a:close/>
                  <a:moveTo>
                    <a:pt x="973" y="1470"/>
                  </a:moveTo>
                  <a:cubicBezTo>
                    <a:pt x="972" y="1497"/>
                    <a:pt x="969" y="1517"/>
                    <a:pt x="975" y="1545"/>
                  </a:cubicBezTo>
                  <a:cubicBezTo>
                    <a:pt x="991" y="1540"/>
                    <a:pt x="1012" y="1541"/>
                    <a:pt x="1023" y="1532"/>
                  </a:cubicBezTo>
                  <a:cubicBezTo>
                    <a:pt x="1026" y="1503"/>
                    <a:pt x="1024" y="1489"/>
                    <a:pt x="1019" y="1460"/>
                  </a:cubicBezTo>
                  <a:cubicBezTo>
                    <a:pt x="1005" y="1458"/>
                    <a:pt x="988" y="1466"/>
                    <a:pt x="973" y="1470"/>
                  </a:cubicBezTo>
                  <a:close/>
                  <a:moveTo>
                    <a:pt x="854" y="1541"/>
                  </a:moveTo>
                  <a:cubicBezTo>
                    <a:pt x="876" y="1546"/>
                    <a:pt x="890" y="1545"/>
                    <a:pt x="916" y="1548"/>
                  </a:cubicBezTo>
                  <a:cubicBezTo>
                    <a:pt x="915" y="1523"/>
                    <a:pt x="921" y="1496"/>
                    <a:pt x="913" y="1472"/>
                  </a:cubicBezTo>
                  <a:cubicBezTo>
                    <a:pt x="894" y="1468"/>
                    <a:pt x="867" y="1468"/>
                    <a:pt x="854" y="1465"/>
                  </a:cubicBezTo>
                  <a:cubicBezTo>
                    <a:pt x="855" y="1482"/>
                    <a:pt x="852" y="1524"/>
                    <a:pt x="854" y="1541"/>
                  </a:cubicBezTo>
                  <a:close/>
                  <a:moveTo>
                    <a:pt x="936" y="1470"/>
                  </a:moveTo>
                  <a:cubicBezTo>
                    <a:pt x="929" y="1493"/>
                    <a:pt x="932" y="1521"/>
                    <a:pt x="934" y="1550"/>
                  </a:cubicBezTo>
                  <a:cubicBezTo>
                    <a:pt x="942" y="1549"/>
                    <a:pt x="954" y="1552"/>
                    <a:pt x="959" y="1548"/>
                  </a:cubicBezTo>
                  <a:cubicBezTo>
                    <a:pt x="955" y="1526"/>
                    <a:pt x="961" y="1496"/>
                    <a:pt x="952" y="1470"/>
                  </a:cubicBezTo>
                  <a:cubicBezTo>
                    <a:pt x="947" y="1470"/>
                    <a:pt x="942" y="1470"/>
                    <a:pt x="936" y="1470"/>
                  </a:cubicBezTo>
                  <a:close/>
                  <a:moveTo>
                    <a:pt x="1026" y="1561"/>
                  </a:moveTo>
                  <a:cubicBezTo>
                    <a:pt x="1021" y="1560"/>
                    <a:pt x="1022" y="1555"/>
                    <a:pt x="1014" y="1557"/>
                  </a:cubicBezTo>
                  <a:cubicBezTo>
                    <a:pt x="959" y="1579"/>
                    <a:pt x="886" y="1572"/>
                    <a:pt x="821" y="1552"/>
                  </a:cubicBezTo>
                  <a:cubicBezTo>
                    <a:pt x="829" y="1584"/>
                    <a:pt x="834" y="1634"/>
                    <a:pt x="842" y="1669"/>
                  </a:cubicBezTo>
                  <a:cubicBezTo>
                    <a:pt x="848" y="1675"/>
                    <a:pt x="854" y="1680"/>
                    <a:pt x="860" y="1685"/>
                  </a:cubicBezTo>
                  <a:cubicBezTo>
                    <a:pt x="877" y="1683"/>
                    <a:pt x="893" y="1698"/>
                    <a:pt x="911" y="1699"/>
                  </a:cubicBezTo>
                  <a:cubicBezTo>
                    <a:pt x="923" y="1700"/>
                    <a:pt x="935" y="1692"/>
                    <a:pt x="948" y="1692"/>
                  </a:cubicBezTo>
                  <a:cubicBezTo>
                    <a:pt x="987" y="1692"/>
                    <a:pt x="1031" y="1702"/>
                    <a:pt x="1065" y="1679"/>
                  </a:cubicBezTo>
                  <a:cubicBezTo>
                    <a:pt x="1088" y="1638"/>
                    <a:pt x="1091" y="1567"/>
                    <a:pt x="1090" y="1527"/>
                  </a:cubicBezTo>
                  <a:cubicBezTo>
                    <a:pt x="1071" y="1541"/>
                    <a:pt x="1041" y="1544"/>
                    <a:pt x="1026" y="1561"/>
                  </a:cubicBezTo>
                  <a:close/>
                  <a:moveTo>
                    <a:pt x="481" y="1534"/>
                  </a:moveTo>
                  <a:cubicBezTo>
                    <a:pt x="493" y="1554"/>
                    <a:pt x="500" y="1597"/>
                    <a:pt x="452" y="1600"/>
                  </a:cubicBezTo>
                  <a:cubicBezTo>
                    <a:pt x="442" y="1593"/>
                    <a:pt x="437" y="1594"/>
                    <a:pt x="424" y="1598"/>
                  </a:cubicBezTo>
                  <a:cubicBezTo>
                    <a:pt x="417" y="1581"/>
                    <a:pt x="419" y="1554"/>
                    <a:pt x="403" y="1552"/>
                  </a:cubicBezTo>
                  <a:cubicBezTo>
                    <a:pt x="390" y="1566"/>
                    <a:pt x="340" y="1581"/>
                    <a:pt x="360" y="1610"/>
                  </a:cubicBezTo>
                  <a:cubicBezTo>
                    <a:pt x="442" y="1626"/>
                    <a:pt x="562" y="1633"/>
                    <a:pt x="658" y="1610"/>
                  </a:cubicBezTo>
                  <a:cubicBezTo>
                    <a:pt x="657" y="1602"/>
                    <a:pt x="665" y="1604"/>
                    <a:pt x="663" y="1596"/>
                  </a:cubicBezTo>
                  <a:cubicBezTo>
                    <a:pt x="653" y="1575"/>
                    <a:pt x="629" y="1554"/>
                    <a:pt x="612" y="1555"/>
                  </a:cubicBezTo>
                  <a:cubicBezTo>
                    <a:pt x="641" y="1578"/>
                    <a:pt x="584" y="1605"/>
                    <a:pt x="557" y="1596"/>
                  </a:cubicBezTo>
                  <a:cubicBezTo>
                    <a:pt x="537" y="1589"/>
                    <a:pt x="531" y="1568"/>
                    <a:pt x="534" y="1548"/>
                  </a:cubicBezTo>
                  <a:cubicBezTo>
                    <a:pt x="529" y="1545"/>
                    <a:pt x="528" y="1537"/>
                    <a:pt x="525" y="1532"/>
                  </a:cubicBezTo>
                  <a:cubicBezTo>
                    <a:pt x="512" y="1536"/>
                    <a:pt x="502" y="1528"/>
                    <a:pt x="481" y="1534"/>
                  </a:cubicBezTo>
                  <a:close/>
                  <a:moveTo>
                    <a:pt x="686" y="1607"/>
                  </a:moveTo>
                  <a:cubicBezTo>
                    <a:pt x="679" y="1617"/>
                    <a:pt x="668" y="1626"/>
                    <a:pt x="658" y="1630"/>
                  </a:cubicBezTo>
                  <a:cubicBezTo>
                    <a:pt x="582" y="1662"/>
                    <a:pt x="481" y="1632"/>
                    <a:pt x="385" y="1642"/>
                  </a:cubicBezTo>
                  <a:cubicBezTo>
                    <a:pt x="378" y="1635"/>
                    <a:pt x="358" y="1633"/>
                    <a:pt x="344" y="1630"/>
                  </a:cubicBezTo>
                  <a:cubicBezTo>
                    <a:pt x="339" y="1642"/>
                    <a:pt x="336" y="1655"/>
                    <a:pt x="334" y="1669"/>
                  </a:cubicBezTo>
                  <a:cubicBezTo>
                    <a:pt x="361" y="1696"/>
                    <a:pt x="432" y="1706"/>
                    <a:pt x="500" y="1715"/>
                  </a:cubicBezTo>
                  <a:cubicBezTo>
                    <a:pt x="540" y="1721"/>
                    <a:pt x="564" y="1718"/>
                    <a:pt x="605" y="1711"/>
                  </a:cubicBezTo>
                  <a:cubicBezTo>
                    <a:pt x="629" y="1706"/>
                    <a:pt x="696" y="1690"/>
                    <a:pt x="704" y="1674"/>
                  </a:cubicBezTo>
                  <a:cubicBezTo>
                    <a:pt x="714" y="1652"/>
                    <a:pt x="696" y="1625"/>
                    <a:pt x="693" y="1607"/>
                  </a:cubicBezTo>
                  <a:cubicBezTo>
                    <a:pt x="690" y="1607"/>
                    <a:pt x="688" y="1607"/>
                    <a:pt x="686" y="1607"/>
                  </a:cubicBezTo>
                  <a:close/>
                  <a:moveTo>
                    <a:pt x="261" y="1662"/>
                  </a:moveTo>
                  <a:cubicBezTo>
                    <a:pt x="229" y="1676"/>
                    <a:pt x="207" y="1688"/>
                    <a:pt x="178" y="1704"/>
                  </a:cubicBezTo>
                  <a:cubicBezTo>
                    <a:pt x="137" y="1727"/>
                    <a:pt x="116" y="1739"/>
                    <a:pt x="84" y="1773"/>
                  </a:cubicBezTo>
                  <a:cubicBezTo>
                    <a:pt x="70" y="1787"/>
                    <a:pt x="45" y="1813"/>
                    <a:pt x="47" y="1830"/>
                  </a:cubicBezTo>
                  <a:cubicBezTo>
                    <a:pt x="51" y="1857"/>
                    <a:pt x="107" y="1874"/>
                    <a:pt x="130" y="1883"/>
                  </a:cubicBezTo>
                  <a:cubicBezTo>
                    <a:pt x="205" y="1912"/>
                    <a:pt x="288" y="1931"/>
                    <a:pt x="376" y="1940"/>
                  </a:cubicBezTo>
                  <a:cubicBezTo>
                    <a:pt x="450" y="1948"/>
                    <a:pt x="484" y="1935"/>
                    <a:pt x="555" y="1936"/>
                  </a:cubicBezTo>
                  <a:cubicBezTo>
                    <a:pt x="600" y="1936"/>
                    <a:pt x="638" y="1933"/>
                    <a:pt x="681" y="1927"/>
                  </a:cubicBezTo>
                  <a:cubicBezTo>
                    <a:pt x="760" y="1915"/>
                    <a:pt x="822" y="1904"/>
                    <a:pt x="883" y="1878"/>
                  </a:cubicBezTo>
                  <a:cubicBezTo>
                    <a:pt x="919" y="1864"/>
                    <a:pt x="953" y="1847"/>
                    <a:pt x="975" y="1823"/>
                  </a:cubicBezTo>
                  <a:cubicBezTo>
                    <a:pt x="941" y="1751"/>
                    <a:pt x="866" y="1720"/>
                    <a:pt x="808" y="1672"/>
                  </a:cubicBezTo>
                  <a:cubicBezTo>
                    <a:pt x="780" y="1669"/>
                    <a:pt x="762" y="1656"/>
                    <a:pt x="734" y="1653"/>
                  </a:cubicBezTo>
                  <a:cubicBezTo>
                    <a:pt x="731" y="1660"/>
                    <a:pt x="734" y="1668"/>
                    <a:pt x="736" y="1679"/>
                  </a:cubicBezTo>
                  <a:cubicBezTo>
                    <a:pt x="695" y="1707"/>
                    <a:pt x="639" y="1727"/>
                    <a:pt x="580" y="1734"/>
                  </a:cubicBezTo>
                  <a:cubicBezTo>
                    <a:pt x="537" y="1739"/>
                    <a:pt x="498" y="1730"/>
                    <a:pt x="463" y="1727"/>
                  </a:cubicBezTo>
                  <a:cubicBezTo>
                    <a:pt x="401" y="1721"/>
                    <a:pt x="349" y="1721"/>
                    <a:pt x="311" y="1688"/>
                  </a:cubicBezTo>
                  <a:cubicBezTo>
                    <a:pt x="309" y="1681"/>
                    <a:pt x="325" y="1654"/>
                    <a:pt x="311" y="1644"/>
                  </a:cubicBezTo>
                  <a:cubicBezTo>
                    <a:pt x="301" y="1650"/>
                    <a:pt x="280" y="1654"/>
                    <a:pt x="261" y="166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612000" y="781200"/>
            <a:ext cx="10976400" cy="626400"/>
          </a:xfrm>
        </p:spPr>
        <p:txBody>
          <a:bodyPr anchor="ctr"/>
          <a:lstStyle>
            <a:lvl1pPr algn="ctr"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3"/>
            </p:custDataLst>
          </p:nvPr>
        </p:nvSpPr>
        <p:spPr>
          <a:xfrm>
            <a:off x="612000" y="1659600"/>
            <a:ext cx="10975975" cy="828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4"/>
            </p:custDataLst>
          </p:nvPr>
        </p:nvSpPr>
        <p:spPr>
          <a:xfrm>
            <a:off x="612775" y="2808000"/>
            <a:ext cx="10965600" cy="34308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0" y="5029201"/>
            <a:ext cx="12192000" cy="182879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grpSp>
        <p:nvGrpSpPr>
          <p:cNvPr id="10" name="组合 9"/>
          <p:cNvGrpSpPr/>
          <p:nvPr userDrawn="1">
            <p:custDataLst>
              <p:tags r:id="rId3"/>
            </p:custDataLst>
          </p:nvPr>
        </p:nvGrpSpPr>
        <p:grpSpPr>
          <a:xfrm>
            <a:off x="317240" y="346786"/>
            <a:ext cx="1077267" cy="839757"/>
            <a:chOff x="604204" y="2264710"/>
            <a:chExt cx="3706056" cy="2888967"/>
          </a:xfrm>
        </p:grpSpPr>
        <p:sp>
          <p:nvSpPr>
            <p:cNvPr id="11" name="Freeform 169"/>
            <p:cNvSpPr>
              <a:spLocks noEditPoints="1"/>
            </p:cNvSpPr>
            <p:nvPr>
              <p:custDataLst>
                <p:tags r:id="rId4"/>
              </p:custDataLst>
            </p:nvPr>
          </p:nvSpPr>
          <p:spPr bwMode="auto">
            <a:xfrm>
              <a:off x="2064461" y="3390794"/>
              <a:ext cx="2245799" cy="1759284"/>
            </a:xfrm>
            <a:custGeom>
              <a:avLst/>
              <a:gdLst>
                <a:gd name="T0" fmla="*/ 1219 w 1692"/>
                <a:gd name="T1" fmla="*/ 7 h 1199"/>
                <a:gd name="T2" fmla="*/ 1405 w 1692"/>
                <a:gd name="T3" fmla="*/ 349 h 1199"/>
                <a:gd name="T4" fmla="*/ 1573 w 1692"/>
                <a:gd name="T5" fmla="*/ 705 h 1199"/>
                <a:gd name="T6" fmla="*/ 1692 w 1692"/>
                <a:gd name="T7" fmla="*/ 806 h 1199"/>
                <a:gd name="T8" fmla="*/ 1442 w 1692"/>
                <a:gd name="T9" fmla="*/ 1199 h 1199"/>
                <a:gd name="T10" fmla="*/ 746 w 1692"/>
                <a:gd name="T11" fmla="*/ 1179 h 1199"/>
                <a:gd name="T12" fmla="*/ 197 w 1692"/>
                <a:gd name="T13" fmla="*/ 1153 h 1199"/>
                <a:gd name="T14" fmla="*/ 59 w 1692"/>
                <a:gd name="T15" fmla="*/ 1084 h 1199"/>
                <a:gd name="T16" fmla="*/ 91 w 1692"/>
                <a:gd name="T17" fmla="*/ 871 h 1199"/>
                <a:gd name="T18" fmla="*/ 411 w 1692"/>
                <a:gd name="T19" fmla="*/ 602 h 1199"/>
                <a:gd name="T20" fmla="*/ 962 w 1692"/>
                <a:gd name="T21" fmla="*/ 666 h 1199"/>
                <a:gd name="T22" fmla="*/ 1006 w 1692"/>
                <a:gd name="T23" fmla="*/ 225 h 1199"/>
                <a:gd name="T24" fmla="*/ 1173 w 1692"/>
                <a:gd name="T25" fmla="*/ 280 h 1199"/>
                <a:gd name="T26" fmla="*/ 1479 w 1692"/>
                <a:gd name="T27" fmla="*/ 1071 h 1199"/>
                <a:gd name="T28" fmla="*/ 1277 w 1692"/>
                <a:gd name="T29" fmla="*/ 1137 h 1199"/>
                <a:gd name="T30" fmla="*/ 1238 w 1692"/>
                <a:gd name="T31" fmla="*/ 1169 h 1199"/>
                <a:gd name="T32" fmla="*/ 1506 w 1692"/>
                <a:gd name="T33" fmla="*/ 1073 h 1199"/>
                <a:gd name="T34" fmla="*/ 1164 w 1692"/>
                <a:gd name="T35" fmla="*/ 113 h 1199"/>
                <a:gd name="T36" fmla="*/ 1224 w 1692"/>
                <a:gd name="T37" fmla="*/ 223 h 1199"/>
                <a:gd name="T38" fmla="*/ 1192 w 1692"/>
                <a:gd name="T39" fmla="*/ 81 h 1199"/>
                <a:gd name="T40" fmla="*/ 1274 w 1692"/>
                <a:gd name="T41" fmla="*/ 189 h 1199"/>
                <a:gd name="T42" fmla="*/ 1201 w 1692"/>
                <a:gd name="T43" fmla="*/ 35 h 1199"/>
                <a:gd name="T44" fmla="*/ 1040 w 1692"/>
                <a:gd name="T45" fmla="*/ 214 h 1199"/>
                <a:gd name="T46" fmla="*/ 1054 w 1692"/>
                <a:gd name="T47" fmla="*/ 177 h 1199"/>
                <a:gd name="T48" fmla="*/ 1323 w 1692"/>
                <a:gd name="T49" fmla="*/ 326 h 1199"/>
                <a:gd name="T50" fmla="*/ 1146 w 1692"/>
                <a:gd name="T51" fmla="*/ 359 h 1199"/>
                <a:gd name="T52" fmla="*/ 1003 w 1692"/>
                <a:gd name="T53" fmla="*/ 664 h 1199"/>
                <a:gd name="T54" fmla="*/ 1196 w 1692"/>
                <a:gd name="T55" fmla="*/ 352 h 1199"/>
                <a:gd name="T56" fmla="*/ 1495 w 1692"/>
                <a:gd name="T57" fmla="*/ 618 h 1199"/>
                <a:gd name="T58" fmla="*/ 875 w 1692"/>
                <a:gd name="T59" fmla="*/ 857 h 1199"/>
                <a:gd name="T60" fmla="*/ 1350 w 1692"/>
                <a:gd name="T61" fmla="*/ 997 h 1199"/>
                <a:gd name="T62" fmla="*/ 654 w 1692"/>
                <a:gd name="T63" fmla="*/ 623 h 1199"/>
                <a:gd name="T64" fmla="*/ 273 w 1692"/>
                <a:gd name="T65" fmla="*/ 602 h 1199"/>
                <a:gd name="T66" fmla="*/ 135 w 1692"/>
                <a:gd name="T67" fmla="*/ 834 h 1199"/>
                <a:gd name="T68" fmla="*/ 144 w 1692"/>
                <a:gd name="T69" fmla="*/ 960 h 1199"/>
                <a:gd name="T70" fmla="*/ 914 w 1692"/>
                <a:gd name="T71" fmla="*/ 772 h 1199"/>
                <a:gd name="T72" fmla="*/ 1405 w 1692"/>
                <a:gd name="T73" fmla="*/ 1032 h 1199"/>
                <a:gd name="T74" fmla="*/ 1578 w 1692"/>
                <a:gd name="T75" fmla="*/ 800 h 1199"/>
                <a:gd name="T76" fmla="*/ 1437 w 1692"/>
                <a:gd name="T77" fmla="*/ 1075 h 1199"/>
                <a:gd name="T78" fmla="*/ 1578 w 1692"/>
                <a:gd name="T79" fmla="*/ 800 h 1199"/>
                <a:gd name="T80" fmla="*/ 133 w 1692"/>
                <a:gd name="T81" fmla="*/ 970 h 1199"/>
                <a:gd name="T82" fmla="*/ 1235 w 1692"/>
                <a:gd name="T83" fmla="*/ 993 h 1199"/>
                <a:gd name="T84" fmla="*/ 1235 w 1692"/>
                <a:gd name="T85" fmla="*/ 993 h 1199"/>
                <a:gd name="T86" fmla="*/ 165 w 1692"/>
                <a:gd name="T87" fmla="*/ 1068 h 1199"/>
                <a:gd name="T88" fmla="*/ 512 w 1692"/>
                <a:gd name="T89" fmla="*/ 1091 h 1199"/>
                <a:gd name="T90" fmla="*/ 452 w 1692"/>
                <a:gd name="T91" fmla="*/ 1041 h 1199"/>
                <a:gd name="T92" fmla="*/ 1224 w 1692"/>
                <a:gd name="T93" fmla="*/ 1029 h 1199"/>
                <a:gd name="T94" fmla="*/ 951 w 1692"/>
                <a:gd name="T95" fmla="*/ 1043 h 1199"/>
                <a:gd name="T96" fmla="*/ 1412 w 1692"/>
                <a:gd name="T97" fmla="*/ 1119 h 1199"/>
                <a:gd name="T98" fmla="*/ 1410 w 1692"/>
                <a:gd name="T99" fmla="*/ 1068 h 1199"/>
                <a:gd name="T100" fmla="*/ 755 w 1692"/>
                <a:gd name="T101" fmla="*/ 1073 h 1199"/>
                <a:gd name="T102" fmla="*/ 682 w 1692"/>
                <a:gd name="T103" fmla="*/ 1100 h 1199"/>
                <a:gd name="T104" fmla="*/ 553 w 1692"/>
                <a:gd name="T105" fmla="*/ 1096 h 1199"/>
                <a:gd name="T106" fmla="*/ 319 w 1692"/>
                <a:gd name="T107" fmla="*/ 1112 h 1199"/>
                <a:gd name="T108" fmla="*/ 362 w 1692"/>
                <a:gd name="T109" fmla="*/ 1140 h 1199"/>
                <a:gd name="T110" fmla="*/ 712 w 1692"/>
                <a:gd name="T111" fmla="*/ 1126 h 1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692" h="1199">
                  <a:moveTo>
                    <a:pt x="1173" y="280"/>
                  </a:moveTo>
                  <a:cubicBezTo>
                    <a:pt x="1178" y="256"/>
                    <a:pt x="1155" y="232"/>
                    <a:pt x="1148" y="202"/>
                  </a:cubicBezTo>
                  <a:cubicBezTo>
                    <a:pt x="1130" y="126"/>
                    <a:pt x="1166" y="46"/>
                    <a:pt x="1203" y="3"/>
                  </a:cubicBezTo>
                  <a:cubicBezTo>
                    <a:pt x="1213" y="0"/>
                    <a:pt x="1212" y="7"/>
                    <a:pt x="1219" y="7"/>
                  </a:cubicBezTo>
                  <a:cubicBezTo>
                    <a:pt x="1224" y="12"/>
                    <a:pt x="1217" y="17"/>
                    <a:pt x="1219" y="26"/>
                  </a:cubicBezTo>
                  <a:cubicBezTo>
                    <a:pt x="1236" y="54"/>
                    <a:pt x="1274" y="71"/>
                    <a:pt x="1290" y="101"/>
                  </a:cubicBezTo>
                  <a:cubicBezTo>
                    <a:pt x="1331" y="178"/>
                    <a:pt x="1290" y="252"/>
                    <a:pt x="1240" y="310"/>
                  </a:cubicBezTo>
                  <a:cubicBezTo>
                    <a:pt x="1301" y="304"/>
                    <a:pt x="1363" y="314"/>
                    <a:pt x="1405" y="349"/>
                  </a:cubicBezTo>
                  <a:cubicBezTo>
                    <a:pt x="1469" y="403"/>
                    <a:pt x="1472" y="496"/>
                    <a:pt x="1437" y="584"/>
                  </a:cubicBezTo>
                  <a:cubicBezTo>
                    <a:pt x="1504" y="602"/>
                    <a:pt x="1581" y="611"/>
                    <a:pt x="1637" y="627"/>
                  </a:cubicBezTo>
                  <a:cubicBezTo>
                    <a:pt x="1633" y="645"/>
                    <a:pt x="1616" y="654"/>
                    <a:pt x="1605" y="666"/>
                  </a:cubicBezTo>
                  <a:cubicBezTo>
                    <a:pt x="1594" y="679"/>
                    <a:pt x="1586" y="694"/>
                    <a:pt x="1573" y="705"/>
                  </a:cubicBezTo>
                  <a:cubicBezTo>
                    <a:pt x="1590" y="719"/>
                    <a:pt x="1614" y="712"/>
                    <a:pt x="1630" y="724"/>
                  </a:cubicBezTo>
                  <a:cubicBezTo>
                    <a:pt x="1631" y="738"/>
                    <a:pt x="1623" y="757"/>
                    <a:pt x="1623" y="777"/>
                  </a:cubicBezTo>
                  <a:cubicBezTo>
                    <a:pt x="1636" y="774"/>
                    <a:pt x="1646" y="792"/>
                    <a:pt x="1660" y="797"/>
                  </a:cubicBezTo>
                  <a:cubicBezTo>
                    <a:pt x="1672" y="802"/>
                    <a:pt x="1688" y="795"/>
                    <a:pt x="1692" y="806"/>
                  </a:cubicBezTo>
                  <a:cubicBezTo>
                    <a:pt x="1689" y="835"/>
                    <a:pt x="1650" y="861"/>
                    <a:pt x="1646" y="889"/>
                  </a:cubicBezTo>
                  <a:cubicBezTo>
                    <a:pt x="1591" y="979"/>
                    <a:pt x="1520" y="1066"/>
                    <a:pt x="1486" y="1169"/>
                  </a:cubicBezTo>
                  <a:cubicBezTo>
                    <a:pt x="1475" y="1172"/>
                    <a:pt x="1476" y="1185"/>
                    <a:pt x="1467" y="1190"/>
                  </a:cubicBezTo>
                  <a:cubicBezTo>
                    <a:pt x="1459" y="1196"/>
                    <a:pt x="1449" y="1192"/>
                    <a:pt x="1442" y="1199"/>
                  </a:cubicBezTo>
                  <a:cubicBezTo>
                    <a:pt x="1375" y="1174"/>
                    <a:pt x="1303" y="1193"/>
                    <a:pt x="1212" y="1188"/>
                  </a:cubicBezTo>
                  <a:cubicBezTo>
                    <a:pt x="1133" y="1183"/>
                    <a:pt x="1055" y="1193"/>
                    <a:pt x="976" y="1188"/>
                  </a:cubicBezTo>
                  <a:cubicBezTo>
                    <a:pt x="936" y="1185"/>
                    <a:pt x="897" y="1180"/>
                    <a:pt x="861" y="1179"/>
                  </a:cubicBezTo>
                  <a:cubicBezTo>
                    <a:pt x="816" y="1177"/>
                    <a:pt x="775" y="1162"/>
                    <a:pt x="746" y="1179"/>
                  </a:cubicBezTo>
                  <a:cubicBezTo>
                    <a:pt x="726" y="1171"/>
                    <a:pt x="705" y="1176"/>
                    <a:pt x="686" y="1174"/>
                  </a:cubicBezTo>
                  <a:cubicBezTo>
                    <a:pt x="664" y="1172"/>
                    <a:pt x="641" y="1164"/>
                    <a:pt x="615" y="1162"/>
                  </a:cubicBezTo>
                  <a:cubicBezTo>
                    <a:pt x="588" y="1161"/>
                    <a:pt x="559" y="1163"/>
                    <a:pt x="530" y="1162"/>
                  </a:cubicBezTo>
                  <a:cubicBezTo>
                    <a:pt x="410" y="1161"/>
                    <a:pt x="311" y="1154"/>
                    <a:pt x="197" y="1153"/>
                  </a:cubicBezTo>
                  <a:cubicBezTo>
                    <a:pt x="188" y="1153"/>
                    <a:pt x="177" y="1149"/>
                    <a:pt x="167" y="1149"/>
                  </a:cubicBezTo>
                  <a:cubicBezTo>
                    <a:pt x="130" y="1149"/>
                    <a:pt x="93" y="1158"/>
                    <a:pt x="55" y="1160"/>
                  </a:cubicBezTo>
                  <a:cubicBezTo>
                    <a:pt x="29" y="1161"/>
                    <a:pt x="13" y="1163"/>
                    <a:pt x="0" y="1144"/>
                  </a:cubicBezTo>
                  <a:cubicBezTo>
                    <a:pt x="11" y="1113"/>
                    <a:pt x="26" y="1080"/>
                    <a:pt x="59" y="1084"/>
                  </a:cubicBezTo>
                  <a:cubicBezTo>
                    <a:pt x="59" y="1066"/>
                    <a:pt x="67" y="1057"/>
                    <a:pt x="75" y="1048"/>
                  </a:cubicBezTo>
                  <a:cubicBezTo>
                    <a:pt x="18" y="1032"/>
                    <a:pt x="90" y="986"/>
                    <a:pt x="112" y="967"/>
                  </a:cubicBezTo>
                  <a:cubicBezTo>
                    <a:pt x="102" y="946"/>
                    <a:pt x="46" y="941"/>
                    <a:pt x="46" y="924"/>
                  </a:cubicBezTo>
                  <a:cubicBezTo>
                    <a:pt x="45" y="906"/>
                    <a:pt x="78" y="886"/>
                    <a:pt x="91" y="871"/>
                  </a:cubicBezTo>
                  <a:cubicBezTo>
                    <a:pt x="109" y="851"/>
                    <a:pt x="123" y="834"/>
                    <a:pt x="128" y="811"/>
                  </a:cubicBezTo>
                  <a:cubicBezTo>
                    <a:pt x="179" y="737"/>
                    <a:pt x="232" y="665"/>
                    <a:pt x="266" y="574"/>
                  </a:cubicBezTo>
                  <a:cubicBezTo>
                    <a:pt x="282" y="574"/>
                    <a:pt x="290" y="579"/>
                    <a:pt x="300" y="588"/>
                  </a:cubicBezTo>
                  <a:cubicBezTo>
                    <a:pt x="337" y="595"/>
                    <a:pt x="372" y="603"/>
                    <a:pt x="411" y="602"/>
                  </a:cubicBezTo>
                  <a:cubicBezTo>
                    <a:pt x="541" y="598"/>
                    <a:pt x="673" y="583"/>
                    <a:pt x="781" y="627"/>
                  </a:cubicBezTo>
                  <a:cubicBezTo>
                    <a:pt x="842" y="653"/>
                    <a:pt x="903" y="681"/>
                    <a:pt x="928" y="747"/>
                  </a:cubicBezTo>
                  <a:cubicBezTo>
                    <a:pt x="946" y="725"/>
                    <a:pt x="970" y="708"/>
                    <a:pt x="985" y="682"/>
                  </a:cubicBezTo>
                  <a:cubicBezTo>
                    <a:pt x="980" y="674"/>
                    <a:pt x="970" y="671"/>
                    <a:pt x="962" y="666"/>
                  </a:cubicBezTo>
                  <a:cubicBezTo>
                    <a:pt x="951" y="644"/>
                    <a:pt x="931" y="630"/>
                    <a:pt x="918" y="607"/>
                  </a:cubicBezTo>
                  <a:cubicBezTo>
                    <a:pt x="880" y="534"/>
                    <a:pt x="886" y="418"/>
                    <a:pt x="955" y="359"/>
                  </a:cubicBezTo>
                  <a:cubicBezTo>
                    <a:pt x="991" y="328"/>
                    <a:pt x="1065" y="303"/>
                    <a:pt x="1127" y="329"/>
                  </a:cubicBezTo>
                  <a:cubicBezTo>
                    <a:pt x="1116" y="281"/>
                    <a:pt x="1057" y="241"/>
                    <a:pt x="1006" y="225"/>
                  </a:cubicBezTo>
                  <a:cubicBezTo>
                    <a:pt x="989" y="207"/>
                    <a:pt x="1002" y="179"/>
                    <a:pt x="1006" y="161"/>
                  </a:cubicBezTo>
                  <a:cubicBezTo>
                    <a:pt x="1021" y="155"/>
                    <a:pt x="1040" y="152"/>
                    <a:pt x="1054" y="156"/>
                  </a:cubicBezTo>
                  <a:cubicBezTo>
                    <a:pt x="1084" y="166"/>
                    <a:pt x="1146" y="224"/>
                    <a:pt x="1166" y="258"/>
                  </a:cubicBezTo>
                  <a:cubicBezTo>
                    <a:pt x="1171" y="265"/>
                    <a:pt x="1173" y="273"/>
                    <a:pt x="1173" y="280"/>
                  </a:cubicBezTo>
                  <a:close/>
                  <a:moveTo>
                    <a:pt x="1619" y="804"/>
                  </a:moveTo>
                  <a:cubicBezTo>
                    <a:pt x="1616" y="815"/>
                    <a:pt x="1630" y="816"/>
                    <a:pt x="1630" y="829"/>
                  </a:cubicBezTo>
                  <a:cubicBezTo>
                    <a:pt x="1631" y="838"/>
                    <a:pt x="1623" y="843"/>
                    <a:pt x="1621" y="852"/>
                  </a:cubicBezTo>
                  <a:cubicBezTo>
                    <a:pt x="1556" y="907"/>
                    <a:pt x="1522" y="994"/>
                    <a:pt x="1479" y="1071"/>
                  </a:cubicBezTo>
                  <a:cubicBezTo>
                    <a:pt x="1458" y="1084"/>
                    <a:pt x="1452" y="1111"/>
                    <a:pt x="1435" y="1128"/>
                  </a:cubicBezTo>
                  <a:cubicBezTo>
                    <a:pt x="1431" y="1140"/>
                    <a:pt x="1440" y="1127"/>
                    <a:pt x="1435" y="1140"/>
                  </a:cubicBezTo>
                  <a:cubicBezTo>
                    <a:pt x="1417" y="1156"/>
                    <a:pt x="1403" y="1144"/>
                    <a:pt x="1385" y="1142"/>
                  </a:cubicBezTo>
                  <a:cubicBezTo>
                    <a:pt x="1352" y="1139"/>
                    <a:pt x="1307" y="1139"/>
                    <a:pt x="1277" y="1137"/>
                  </a:cubicBezTo>
                  <a:cubicBezTo>
                    <a:pt x="1250" y="1135"/>
                    <a:pt x="1224" y="1126"/>
                    <a:pt x="1196" y="1123"/>
                  </a:cubicBezTo>
                  <a:cubicBezTo>
                    <a:pt x="1074" y="1113"/>
                    <a:pt x="924" y="1096"/>
                    <a:pt x="813" y="1112"/>
                  </a:cubicBezTo>
                  <a:cubicBezTo>
                    <a:pt x="808" y="1126"/>
                    <a:pt x="800" y="1148"/>
                    <a:pt x="806" y="1153"/>
                  </a:cubicBezTo>
                  <a:cubicBezTo>
                    <a:pt x="949" y="1170"/>
                    <a:pt x="1082" y="1168"/>
                    <a:pt x="1238" y="1169"/>
                  </a:cubicBezTo>
                  <a:cubicBezTo>
                    <a:pt x="1261" y="1170"/>
                    <a:pt x="1301" y="1163"/>
                    <a:pt x="1341" y="1165"/>
                  </a:cubicBezTo>
                  <a:cubicBezTo>
                    <a:pt x="1418" y="1169"/>
                    <a:pt x="1450" y="1182"/>
                    <a:pt x="1479" y="1128"/>
                  </a:cubicBezTo>
                  <a:cubicBezTo>
                    <a:pt x="1482" y="1123"/>
                    <a:pt x="1479" y="1118"/>
                    <a:pt x="1481" y="1112"/>
                  </a:cubicBezTo>
                  <a:cubicBezTo>
                    <a:pt x="1486" y="1100"/>
                    <a:pt x="1499" y="1087"/>
                    <a:pt x="1506" y="1073"/>
                  </a:cubicBezTo>
                  <a:cubicBezTo>
                    <a:pt x="1536" y="1020"/>
                    <a:pt x="1573" y="964"/>
                    <a:pt x="1603" y="917"/>
                  </a:cubicBezTo>
                  <a:cubicBezTo>
                    <a:pt x="1625" y="882"/>
                    <a:pt x="1642" y="851"/>
                    <a:pt x="1663" y="818"/>
                  </a:cubicBezTo>
                  <a:cubicBezTo>
                    <a:pt x="1651" y="816"/>
                    <a:pt x="1634" y="797"/>
                    <a:pt x="1619" y="804"/>
                  </a:cubicBezTo>
                  <a:close/>
                  <a:moveTo>
                    <a:pt x="1164" y="113"/>
                  </a:moveTo>
                  <a:cubicBezTo>
                    <a:pt x="1152" y="186"/>
                    <a:pt x="1187" y="238"/>
                    <a:pt x="1201" y="303"/>
                  </a:cubicBezTo>
                  <a:cubicBezTo>
                    <a:pt x="1208" y="286"/>
                    <a:pt x="1218" y="272"/>
                    <a:pt x="1222" y="251"/>
                  </a:cubicBezTo>
                  <a:cubicBezTo>
                    <a:pt x="1209" y="231"/>
                    <a:pt x="1176" y="219"/>
                    <a:pt x="1176" y="195"/>
                  </a:cubicBezTo>
                  <a:cubicBezTo>
                    <a:pt x="1194" y="203"/>
                    <a:pt x="1210" y="219"/>
                    <a:pt x="1224" y="223"/>
                  </a:cubicBezTo>
                  <a:cubicBezTo>
                    <a:pt x="1228" y="215"/>
                    <a:pt x="1222" y="203"/>
                    <a:pt x="1222" y="193"/>
                  </a:cubicBezTo>
                  <a:cubicBezTo>
                    <a:pt x="1198" y="190"/>
                    <a:pt x="1176" y="175"/>
                    <a:pt x="1178" y="154"/>
                  </a:cubicBezTo>
                  <a:cubicBezTo>
                    <a:pt x="1190" y="157"/>
                    <a:pt x="1195" y="175"/>
                    <a:pt x="1210" y="168"/>
                  </a:cubicBezTo>
                  <a:cubicBezTo>
                    <a:pt x="1215" y="143"/>
                    <a:pt x="1172" y="104"/>
                    <a:pt x="1192" y="81"/>
                  </a:cubicBezTo>
                  <a:cubicBezTo>
                    <a:pt x="1208" y="104"/>
                    <a:pt x="1212" y="128"/>
                    <a:pt x="1226" y="156"/>
                  </a:cubicBezTo>
                  <a:cubicBezTo>
                    <a:pt x="1241" y="142"/>
                    <a:pt x="1237" y="108"/>
                    <a:pt x="1261" y="101"/>
                  </a:cubicBezTo>
                  <a:cubicBezTo>
                    <a:pt x="1262" y="142"/>
                    <a:pt x="1223" y="174"/>
                    <a:pt x="1242" y="216"/>
                  </a:cubicBezTo>
                  <a:cubicBezTo>
                    <a:pt x="1259" y="213"/>
                    <a:pt x="1261" y="195"/>
                    <a:pt x="1274" y="189"/>
                  </a:cubicBezTo>
                  <a:cubicBezTo>
                    <a:pt x="1296" y="211"/>
                    <a:pt x="1254" y="232"/>
                    <a:pt x="1242" y="237"/>
                  </a:cubicBezTo>
                  <a:cubicBezTo>
                    <a:pt x="1242" y="255"/>
                    <a:pt x="1224" y="283"/>
                    <a:pt x="1224" y="301"/>
                  </a:cubicBezTo>
                  <a:cubicBezTo>
                    <a:pt x="1251" y="270"/>
                    <a:pt x="1288" y="228"/>
                    <a:pt x="1290" y="175"/>
                  </a:cubicBezTo>
                  <a:cubicBezTo>
                    <a:pt x="1293" y="107"/>
                    <a:pt x="1237" y="75"/>
                    <a:pt x="1201" y="35"/>
                  </a:cubicBezTo>
                  <a:cubicBezTo>
                    <a:pt x="1187" y="64"/>
                    <a:pt x="1170" y="79"/>
                    <a:pt x="1164" y="113"/>
                  </a:cubicBezTo>
                  <a:close/>
                  <a:moveTo>
                    <a:pt x="1054" y="177"/>
                  </a:moveTo>
                  <a:cubicBezTo>
                    <a:pt x="1027" y="172"/>
                    <a:pt x="1017" y="183"/>
                    <a:pt x="1017" y="205"/>
                  </a:cubicBezTo>
                  <a:cubicBezTo>
                    <a:pt x="1024" y="208"/>
                    <a:pt x="1027" y="216"/>
                    <a:pt x="1040" y="214"/>
                  </a:cubicBezTo>
                  <a:cubicBezTo>
                    <a:pt x="1065" y="235"/>
                    <a:pt x="1096" y="250"/>
                    <a:pt x="1118" y="274"/>
                  </a:cubicBezTo>
                  <a:cubicBezTo>
                    <a:pt x="1134" y="295"/>
                    <a:pt x="1143" y="322"/>
                    <a:pt x="1160" y="342"/>
                  </a:cubicBezTo>
                  <a:cubicBezTo>
                    <a:pt x="1159" y="354"/>
                    <a:pt x="1163" y="362"/>
                    <a:pt x="1169" y="368"/>
                  </a:cubicBezTo>
                  <a:cubicBezTo>
                    <a:pt x="1176" y="283"/>
                    <a:pt x="1119" y="212"/>
                    <a:pt x="1054" y="177"/>
                  </a:cubicBezTo>
                  <a:close/>
                  <a:moveTo>
                    <a:pt x="1440" y="439"/>
                  </a:moveTo>
                  <a:cubicBezTo>
                    <a:pt x="1439" y="433"/>
                    <a:pt x="1432" y="430"/>
                    <a:pt x="1431" y="425"/>
                  </a:cubicBezTo>
                  <a:cubicBezTo>
                    <a:pt x="1428" y="419"/>
                    <a:pt x="1431" y="412"/>
                    <a:pt x="1428" y="407"/>
                  </a:cubicBezTo>
                  <a:cubicBezTo>
                    <a:pt x="1410" y="371"/>
                    <a:pt x="1367" y="336"/>
                    <a:pt x="1323" y="326"/>
                  </a:cubicBezTo>
                  <a:cubicBezTo>
                    <a:pt x="1223" y="306"/>
                    <a:pt x="1185" y="467"/>
                    <a:pt x="1100" y="407"/>
                  </a:cubicBezTo>
                  <a:cubicBezTo>
                    <a:pt x="1099" y="390"/>
                    <a:pt x="1087" y="382"/>
                    <a:pt x="1097" y="370"/>
                  </a:cubicBezTo>
                  <a:cubicBezTo>
                    <a:pt x="1111" y="384"/>
                    <a:pt x="1122" y="413"/>
                    <a:pt x="1150" y="398"/>
                  </a:cubicBezTo>
                  <a:cubicBezTo>
                    <a:pt x="1157" y="380"/>
                    <a:pt x="1150" y="378"/>
                    <a:pt x="1146" y="359"/>
                  </a:cubicBezTo>
                  <a:cubicBezTo>
                    <a:pt x="1050" y="300"/>
                    <a:pt x="919" y="371"/>
                    <a:pt x="914" y="473"/>
                  </a:cubicBezTo>
                  <a:cubicBezTo>
                    <a:pt x="913" y="480"/>
                    <a:pt x="915" y="495"/>
                    <a:pt x="916" y="508"/>
                  </a:cubicBezTo>
                  <a:cubicBezTo>
                    <a:pt x="919" y="544"/>
                    <a:pt x="931" y="592"/>
                    <a:pt x="951" y="620"/>
                  </a:cubicBezTo>
                  <a:cubicBezTo>
                    <a:pt x="960" y="635"/>
                    <a:pt x="988" y="664"/>
                    <a:pt x="1003" y="664"/>
                  </a:cubicBezTo>
                  <a:cubicBezTo>
                    <a:pt x="1012" y="664"/>
                    <a:pt x="1028" y="651"/>
                    <a:pt x="1042" y="646"/>
                  </a:cubicBezTo>
                  <a:cubicBezTo>
                    <a:pt x="1155" y="602"/>
                    <a:pt x="1290" y="588"/>
                    <a:pt x="1419" y="584"/>
                  </a:cubicBezTo>
                  <a:cubicBezTo>
                    <a:pt x="1431" y="542"/>
                    <a:pt x="1451" y="498"/>
                    <a:pt x="1440" y="439"/>
                  </a:cubicBezTo>
                  <a:close/>
                  <a:moveTo>
                    <a:pt x="1196" y="352"/>
                  </a:moveTo>
                  <a:cubicBezTo>
                    <a:pt x="1199" y="359"/>
                    <a:pt x="1189" y="366"/>
                    <a:pt x="1196" y="370"/>
                  </a:cubicBezTo>
                  <a:cubicBezTo>
                    <a:pt x="1203" y="357"/>
                    <a:pt x="1222" y="344"/>
                    <a:pt x="1226" y="336"/>
                  </a:cubicBezTo>
                  <a:cubicBezTo>
                    <a:pt x="1216" y="340"/>
                    <a:pt x="1209" y="349"/>
                    <a:pt x="1196" y="352"/>
                  </a:cubicBezTo>
                  <a:close/>
                  <a:moveTo>
                    <a:pt x="1495" y="618"/>
                  </a:moveTo>
                  <a:cubicBezTo>
                    <a:pt x="1462" y="612"/>
                    <a:pt x="1428" y="599"/>
                    <a:pt x="1396" y="600"/>
                  </a:cubicBezTo>
                  <a:cubicBezTo>
                    <a:pt x="1331" y="602"/>
                    <a:pt x="1262" y="611"/>
                    <a:pt x="1199" y="620"/>
                  </a:cubicBezTo>
                  <a:cubicBezTo>
                    <a:pt x="1127" y="631"/>
                    <a:pt x="1059" y="655"/>
                    <a:pt x="1006" y="687"/>
                  </a:cubicBezTo>
                  <a:cubicBezTo>
                    <a:pt x="956" y="737"/>
                    <a:pt x="914" y="795"/>
                    <a:pt x="875" y="857"/>
                  </a:cubicBezTo>
                  <a:cubicBezTo>
                    <a:pt x="836" y="918"/>
                    <a:pt x="791" y="979"/>
                    <a:pt x="764" y="1045"/>
                  </a:cubicBezTo>
                  <a:cubicBezTo>
                    <a:pt x="817" y="1009"/>
                    <a:pt x="892" y="975"/>
                    <a:pt x="983" y="970"/>
                  </a:cubicBezTo>
                  <a:cubicBezTo>
                    <a:pt x="1005" y="968"/>
                    <a:pt x="1029" y="971"/>
                    <a:pt x="1052" y="970"/>
                  </a:cubicBezTo>
                  <a:cubicBezTo>
                    <a:pt x="1164" y="964"/>
                    <a:pt x="1270" y="971"/>
                    <a:pt x="1350" y="997"/>
                  </a:cubicBezTo>
                  <a:cubicBezTo>
                    <a:pt x="1415" y="860"/>
                    <a:pt x="1513" y="757"/>
                    <a:pt x="1598" y="641"/>
                  </a:cubicBezTo>
                  <a:cubicBezTo>
                    <a:pt x="1568" y="628"/>
                    <a:pt x="1531" y="625"/>
                    <a:pt x="1495" y="618"/>
                  </a:cubicBezTo>
                  <a:close/>
                  <a:moveTo>
                    <a:pt x="806" y="662"/>
                  </a:moveTo>
                  <a:cubicBezTo>
                    <a:pt x="758" y="638"/>
                    <a:pt x="719" y="630"/>
                    <a:pt x="654" y="623"/>
                  </a:cubicBezTo>
                  <a:cubicBezTo>
                    <a:pt x="629" y="620"/>
                    <a:pt x="602" y="614"/>
                    <a:pt x="578" y="614"/>
                  </a:cubicBezTo>
                  <a:cubicBezTo>
                    <a:pt x="507" y="612"/>
                    <a:pt x="434" y="625"/>
                    <a:pt x="376" y="623"/>
                  </a:cubicBezTo>
                  <a:cubicBezTo>
                    <a:pt x="341" y="621"/>
                    <a:pt x="305" y="605"/>
                    <a:pt x="275" y="604"/>
                  </a:cubicBezTo>
                  <a:cubicBezTo>
                    <a:pt x="275" y="603"/>
                    <a:pt x="275" y="602"/>
                    <a:pt x="273" y="602"/>
                  </a:cubicBezTo>
                  <a:cubicBezTo>
                    <a:pt x="272" y="617"/>
                    <a:pt x="262" y="622"/>
                    <a:pt x="257" y="632"/>
                  </a:cubicBezTo>
                  <a:cubicBezTo>
                    <a:pt x="247" y="652"/>
                    <a:pt x="242" y="671"/>
                    <a:pt x="232" y="689"/>
                  </a:cubicBezTo>
                  <a:cubicBezTo>
                    <a:pt x="213" y="723"/>
                    <a:pt x="187" y="753"/>
                    <a:pt x="167" y="788"/>
                  </a:cubicBezTo>
                  <a:cubicBezTo>
                    <a:pt x="158" y="804"/>
                    <a:pt x="144" y="819"/>
                    <a:pt x="135" y="834"/>
                  </a:cubicBezTo>
                  <a:cubicBezTo>
                    <a:pt x="125" y="852"/>
                    <a:pt x="121" y="865"/>
                    <a:pt x="108" y="880"/>
                  </a:cubicBezTo>
                  <a:cubicBezTo>
                    <a:pt x="96" y="893"/>
                    <a:pt x="79" y="903"/>
                    <a:pt x="78" y="924"/>
                  </a:cubicBezTo>
                  <a:cubicBezTo>
                    <a:pt x="99" y="934"/>
                    <a:pt x="112" y="960"/>
                    <a:pt x="142" y="949"/>
                  </a:cubicBezTo>
                  <a:cubicBezTo>
                    <a:pt x="140" y="956"/>
                    <a:pt x="139" y="957"/>
                    <a:pt x="144" y="960"/>
                  </a:cubicBezTo>
                  <a:cubicBezTo>
                    <a:pt x="166" y="962"/>
                    <a:pt x="184" y="970"/>
                    <a:pt x="204" y="972"/>
                  </a:cubicBezTo>
                  <a:cubicBezTo>
                    <a:pt x="264" y="976"/>
                    <a:pt x="323" y="956"/>
                    <a:pt x="383" y="953"/>
                  </a:cubicBezTo>
                  <a:cubicBezTo>
                    <a:pt x="521" y="947"/>
                    <a:pt x="644" y="994"/>
                    <a:pt x="748" y="1041"/>
                  </a:cubicBezTo>
                  <a:cubicBezTo>
                    <a:pt x="797" y="944"/>
                    <a:pt x="856" y="859"/>
                    <a:pt x="914" y="772"/>
                  </a:cubicBezTo>
                  <a:cubicBezTo>
                    <a:pt x="902" y="706"/>
                    <a:pt x="859" y="688"/>
                    <a:pt x="806" y="662"/>
                  </a:cubicBezTo>
                  <a:close/>
                  <a:moveTo>
                    <a:pt x="1557" y="724"/>
                  </a:moveTo>
                  <a:cubicBezTo>
                    <a:pt x="1487" y="816"/>
                    <a:pt x="1405" y="909"/>
                    <a:pt x="1364" y="1022"/>
                  </a:cubicBezTo>
                  <a:cubicBezTo>
                    <a:pt x="1378" y="1025"/>
                    <a:pt x="1391" y="1029"/>
                    <a:pt x="1405" y="1032"/>
                  </a:cubicBezTo>
                  <a:cubicBezTo>
                    <a:pt x="1409" y="1029"/>
                    <a:pt x="1411" y="1025"/>
                    <a:pt x="1417" y="1025"/>
                  </a:cubicBezTo>
                  <a:cubicBezTo>
                    <a:pt x="1471" y="924"/>
                    <a:pt x="1537" y="835"/>
                    <a:pt x="1591" y="735"/>
                  </a:cubicBezTo>
                  <a:cubicBezTo>
                    <a:pt x="1582" y="729"/>
                    <a:pt x="1568" y="728"/>
                    <a:pt x="1557" y="724"/>
                  </a:cubicBezTo>
                  <a:close/>
                  <a:moveTo>
                    <a:pt x="1578" y="800"/>
                  </a:moveTo>
                  <a:cubicBezTo>
                    <a:pt x="1573" y="807"/>
                    <a:pt x="1564" y="811"/>
                    <a:pt x="1559" y="818"/>
                  </a:cubicBezTo>
                  <a:cubicBezTo>
                    <a:pt x="1540" y="846"/>
                    <a:pt x="1527" y="880"/>
                    <a:pt x="1509" y="910"/>
                  </a:cubicBezTo>
                  <a:cubicBezTo>
                    <a:pt x="1479" y="959"/>
                    <a:pt x="1440" y="1003"/>
                    <a:pt x="1431" y="1061"/>
                  </a:cubicBezTo>
                  <a:cubicBezTo>
                    <a:pt x="1432" y="1067"/>
                    <a:pt x="1439" y="1066"/>
                    <a:pt x="1437" y="1075"/>
                  </a:cubicBezTo>
                  <a:cubicBezTo>
                    <a:pt x="1435" y="1081"/>
                    <a:pt x="1425" y="1091"/>
                    <a:pt x="1433" y="1098"/>
                  </a:cubicBezTo>
                  <a:cubicBezTo>
                    <a:pt x="1499" y="1018"/>
                    <a:pt x="1538" y="910"/>
                    <a:pt x="1607" y="832"/>
                  </a:cubicBezTo>
                  <a:cubicBezTo>
                    <a:pt x="1583" y="813"/>
                    <a:pt x="1615" y="785"/>
                    <a:pt x="1605" y="751"/>
                  </a:cubicBezTo>
                  <a:cubicBezTo>
                    <a:pt x="1593" y="765"/>
                    <a:pt x="1588" y="784"/>
                    <a:pt x="1578" y="800"/>
                  </a:cubicBezTo>
                  <a:close/>
                  <a:moveTo>
                    <a:pt x="546" y="986"/>
                  </a:moveTo>
                  <a:cubicBezTo>
                    <a:pt x="501" y="975"/>
                    <a:pt x="440" y="968"/>
                    <a:pt x="390" y="970"/>
                  </a:cubicBezTo>
                  <a:cubicBezTo>
                    <a:pt x="342" y="971"/>
                    <a:pt x="298" y="990"/>
                    <a:pt x="250" y="988"/>
                  </a:cubicBezTo>
                  <a:cubicBezTo>
                    <a:pt x="209" y="986"/>
                    <a:pt x="164" y="985"/>
                    <a:pt x="133" y="970"/>
                  </a:cubicBezTo>
                  <a:cubicBezTo>
                    <a:pt x="118" y="982"/>
                    <a:pt x="105" y="997"/>
                    <a:pt x="89" y="1009"/>
                  </a:cubicBezTo>
                  <a:cubicBezTo>
                    <a:pt x="258" y="1015"/>
                    <a:pt x="459" y="999"/>
                    <a:pt x="636" y="1018"/>
                  </a:cubicBezTo>
                  <a:cubicBezTo>
                    <a:pt x="609" y="1003"/>
                    <a:pt x="573" y="992"/>
                    <a:pt x="546" y="986"/>
                  </a:cubicBezTo>
                  <a:close/>
                  <a:moveTo>
                    <a:pt x="1235" y="993"/>
                  </a:moveTo>
                  <a:cubicBezTo>
                    <a:pt x="1109" y="993"/>
                    <a:pt x="958" y="967"/>
                    <a:pt x="861" y="1015"/>
                  </a:cubicBezTo>
                  <a:cubicBezTo>
                    <a:pt x="1015" y="1001"/>
                    <a:pt x="1155" y="1016"/>
                    <a:pt x="1290" y="1013"/>
                  </a:cubicBezTo>
                  <a:cubicBezTo>
                    <a:pt x="1313" y="1013"/>
                    <a:pt x="1316" y="1013"/>
                    <a:pt x="1332" y="1018"/>
                  </a:cubicBezTo>
                  <a:cubicBezTo>
                    <a:pt x="1313" y="993"/>
                    <a:pt x="1271" y="992"/>
                    <a:pt x="1235" y="993"/>
                  </a:cubicBezTo>
                  <a:close/>
                  <a:moveTo>
                    <a:pt x="567" y="1034"/>
                  </a:moveTo>
                  <a:cubicBezTo>
                    <a:pt x="407" y="1018"/>
                    <a:pt x="257" y="1033"/>
                    <a:pt x="91" y="1029"/>
                  </a:cubicBezTo>
                  <a:cubicBezTo>
                    <a:pt x="93" y="1038"/>
                    <a:pt x="94" y="1047"/>
                    <a:pt x="96" y="1055"/>
                  </a:cubicBezTo>
                  <a:cubicBezTo>
                    <a:pt x="120" y="1058"/>
                    <a:pt x="149" y="1057"/>
                    <a:pt x="165" y="1068"/>
                  </a:cubicBezTo>
                  <a:cubicBezTo>
                    <a:pt x="145" y="1071"/>
                    <a:pt x="102" y="1070"/>
                    <a:pt x="78" y="1073"/>
                  </a:cubicBezTo>
                  <a:cubicBezTo>
                    <a:pt x="93" y="1096"/>
                    <a:pt x="119" y="1084"/>
                    <a:pt x="149" y="1087"/>
                  </a:cubicBezTo>
                  <a:cubicBezTo>
                    <a:pt x="232" y="1093"/>
                    <a:pt x="322" y="1084"/>
                    <a:pt x="404" y="1087"/>
                  </a:cubicBezTo>
                  <a:cubicBezTo>
                    <a:pt x="443" y="1088"/>
                    <a:pt x="478" y="1098"/>
                    <a:pt x="512" y="1091"/>
                  </a:cubicBezTo>
                  <a:cubicBezTo>
                    <a:pt x="508" y="1091"/>
                    <a:pt x="506" y="1090"/>
                    <a:pt x="505" y="1087"/>
                  </a:cubicBezTo>
                  <a:cubicBezTo>
                    <a:pt x="552" y="1077"/>
                    <a:pt x="612" y="1093"/>
                    <a:pt x="654" y="1078"/>
                  </a:cubicBezTo>
                  <a:cubicBezTo>
                    <a:pt x="619" y="1073"/>
                    <a:pt x="584" y="1069"/>
                    <a:pt x="549" y="1064"/>
                  </a:cubicBezTo>
                  <a:cubicBezTo>
                    <a:pt x="517" y="1059"/>
                    <a:pt x="481" y="1055"/>
                    <a:pt x="452" y="1041"/>
                  </a:cubicBezTo>
                  <a:cubicBezTo>
                    <a:pt x="532" y="1039"/>
                    <a:pt x="622" y="1070"/>
                    <a:pt x="707" y="1059"/>
                  </a:cubicBezTo>
                  <a:cubicBezTo>
                    <a:pt x="664" y="1033"/>
                    <a:pt x="612" y="1038"/>
                    <a:pt x="567" y="1034"/>
                  </a:cubicBezTo>
                  <a:close/>
                  <a:moveTo>
                    <a:pt x="1375" y="1043"/>
                  </a:moveTo>
                  <a:cubicBezTo>
                    <a:pt x="1326" y="1034"/>
                    <a:pt x="1276" y="1029"/>
                    <a:pt x="1224" y="1029"/>
                  </a:cubicBezTo>
                  <a:cubicBezTo>
                    <a:pt x="1119" y="1029"/>
                    <a:pt x="989" y="1014"/>
                    <a:pt x="875" y="1029"/>
                  </a:cubicBezTo>
                  <a:cubicBezTo>
                    <a:pt x="837" y="1034"/>
                    <a:pt x="797" y="1044"/>
                    <a:pt x="769" y="1066"/>
                  </a:cubicBezTo>
                  <a:cubicBezTo>
                    <a:pt x="776" y="1071"/>
                    <a:pt x="779" y="1081"/>
                    <a:pt x="787" y="1084"/>
                  </a:cubicBezTo>
                  <a:cubicBezTo>
                    <a:pt x="840" y="1066"/>
                    <a:pt x="888" y="1046"/>
                    <a:pt x="951" y="1043"/>
                  </a:cubicBezTo>
                  <a:cubicBezTo>
                    <a:pt x="966" y="1042"/>
                    <a:pt x="990" y="1038"/>
                    <a:pt x="994" y="1055"/>
                  </a:cubicBezTo>
                  <a:cubicBezTo>
                    <a:pt x="926" y="1058"/>
                    <a:pt x="858" y="1066"/>
                    <a:pt x="808" y="1094"/>
                  </a:cubicBezTo>
                  <a:cubicBezTo>
                    <a:pt x="994" y="1073"/>
                    <a:pt x="1183" y="1111"/>
                    <a:pt x="1336" y="1123"/>
                  </a:cubicBezTo>
                  <a:cubicBezTo>
                    <a:pt x="1365" y="1126"/>
                    <a:pt x="1395" y="1134"/>
                    <a:pt x="1412" y="1119"/>
                  </a:cubicBezTo>
                  <a:cubicBezTo>
                    <a:pt x="1388" y="1114"/>
                    <a:pt x="1362" y="1117"/>
                    <a:pt x="1346" y="1100"/>
                  </a:cubicBezTo>
                  <a:cubicBezTo>
                    <a:pt x="1372" y="1092"/>
                    <a:pt x="1407" y="1116"/>
                    <a:pt x="1417" y="1089"/>
                  </a:cubicBezTo>
                  <a:cubicBezTo>
                    <a:pt x="1380" y="1073"/>
                    <a:pt x="1309" y="1101"/>
                    <a:pt x="1286" y="1073"/>
                  </a:cubicBezTo>
                  <a:cubicBezTo>
                    <a:pt x="1323" y="1073"/>
                    <a:pt x="1369" y="1071"/>
                    <a:pt x="1410" y="1068"/>
                  </a:cubicBezTo>
                  <a:cubicBezTo>
                    <a:pt x="1403" y="1063"/>
                    <a:pt x="1384" y="1054"/>
                    <a:pt x="1375" y="1043"/>
                  </a:cubicBezTo>
                  <a:close/>
                  <a:moveTo>
                    <a:pt x="705" y="1098"/>
                  </a:moveTo>
                  <a:cubicBezTo>
                    <a:pt x="731" y="1106"/>
                    <a:pt x="751" y="1097"/>
                    <a:pt x="764" y="1084"/>
                  </a:cubicBezTo>
                  <a:cubicBezTo>
                    <a:pt x="759" y="1083"/>
                    <a:pt x="759" y="1076"/>
                    <a:pt x="755" y="1073"/>
                  </a:cubicBezTo>
                  <a:cubicBezTo>
                    <a:pt x="736" y="1076"/>
                    <a:pt x="717" y="1079"/>
                    <a:pt x="705" y="1098"/>
                  </a:cubicBezTo>
                  <a:close/>
                  <a:moveTo>
                    <a:pt x="677" y="1091"/>
                  </a:moveTo>
                  <a:cubicBezTo>
                    <a:pt x="661" y="1097"/>
                    <a:pt x="632" y="1091"/>
                    <a:pt x="620" y="1100"/>
                  </a:cubicBezTo>
                  <a:cubicBezTo>
                    <a:pt x="644" y="1105"/>
                    <a:pt x="668" y="1092"/>
                    <a:pt x="682" y="1100"/>
                  </a:cubicBezTo>
                  <a:cubicBezTo>
                    <a:pt x="684" y="1092"/>
                    <a:pt x="703" y="1083"/>
                    <a:pt x="693" y="1078"/>
                  </a:cubicBezTo>
                  <a:cubicBezTo>
                    <a:pt x="693" y="1081"/>
                    <a:pt x="684" y="1075"/>
                    <a:pt x="677" y="1078"/>
                  </a:cubicBezTo>
                  <a:cubicBezTo>
                    <a:pt x="677" y="1082"/>
                    <a:pt x="677" y="1087"/>
                    <a:pt x="677" y="1091"/>
                  </a:cubicBezTo>
                  <a:close/>
                  <a:moveTo>
                    <a:pt x="553" y="1096"/>
                  </a:moveTo>
                  <a:cubicBezTo>
                    <a:pt x="550" y="1096"/>
                    <a:pt x="549" y="1092"/>
                    <a:pt x="544" y="1094"/>
                  </a:cubicBezTo>
                  <a:cubicBezTo>
                    <a:pt x="559" y="1104"/>
                    <a:pt x="588" y="1095"/>
                    <a:pt x="553" y="1096"/>
                  </a:cubicBezTo>
                  <a:close/>
                  <a:moveTo>
                    <a:pt x="429" y="1110"/>
                  </a:moveTo>
                  <a:cubicBezTo>
                    <a:pt x="392" y="1107"/>
                    <a:pt x="355" y="1114"/>
                    <a:pt x="319" y="1112"/>
                  </a:cubicBezTo>
                  <a:cubicBezTo>
                    <a:pt x="224" y="1107"/>
                    <a:pt x="118" y="1104"/>
                    <a:pt x="46" y="1107"/>
                  </a:cubicBezTo>
                  <a:cubicBezTo>
                    <a:pt x="37" y="1114"/>
                    <a:pt x="30" y="1121"/>
                    <a:pt x="25" y="1130"/>
                  </a:cubicBezTo>
                  <a:cubicBezTo>
                    <a:pt x="43" y="1142"/>
                    <a:pt x="62" y="1134"/>
                    <a:pt x="80" y="1133"/>
                  </a:cubicBezTo>
                  <a:cubicBezTo>
                    <a:pt x="178" y="1126"/>
                    <a:pt x="265" y="1133"/>
                    <a:pt x="362" y="1140"/>
                  </a:cubicBezTo>
                  <a:cubicBezTo>
                    <a:pt x="455" y="1146"/>
                    <a:pt x="569" y="1141"/>
                    <a:pt x="668" y="1146"/>
                  </a:cubicBezTo>
                  <a:cubicBezTo>
                    <a:pt x="669" y="1132"/>
                    <a:pt x="656" y="1132"/>
                    <a:pt x="654" y="1121"/>
                  </a:cubicBezTo>
                  <a:cubicBezTo>
                    <a:pt x="580" y="1118"/>
                    <a:pt x="502" y="1116"/>
                    <a:pt x="429" y="1110"/>
                  </a:cubicBezTo>
                  <a:close/>
                  <a:moveTo>
                    <a:pt x="712" y="1126"/>
                  </a:moveTo>
                  <a:cubicBezTo>
                    <a:pt x="701" y="1125"/>
                    <a:pt x="691" y="1115"/>
                    <a:pt x="682" y="1123"/>
                  </a:cubicBezTo>
                  <a:cubicBezTo>
                    <a:pt x="691" y="1165"/>
                    <a:pt x="796" y="1164"/>
                    <a:pt x="783" y="1114"/>
                  </a:cubicBezTo>
                  <a:cubicBezTo>
                    <a:pt x="761" y="1115"/>
                    <a:pt x="738" y="1128"/>
                    <a:pt x="712" y="112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2" name="Freeform 168"/>
            <p:cNvSpPr>
              <a:spLocks noEditPoints="1"/>
            </p:cNvSpPr>
            <p:nvPr>
              <p:custDataLst>
                <p:tags r:id="rId5"/>
              </p:custDataLst>
            </p:nvPr>
          </p:nvSpPr>
          <p:spPr bwMode="auto">
            <a:xfrm>
              <a:off x="604204" y="2264710"/>
              <a:ext cx="2216462" cy="2888967"/>
            </a:xfrm>
            <a:custGeom>
              <a:avLst/>
              <a:gdLst>
                <a:gd name="T0" fmla="*/ 135 w 1672"/>
                <a:gd name="T1" fmla="*/ 1706 h 1974"/>
                <a:gd name="T2" fmla="*/ 50 w 1672"/>
                <a:gd name="T3" fmla="*/ 803 h 1974"/>
                <a:gd name="T4" fmla="*/ 162 w 1672"/>
                <a:gd name="T5" fmla="*/ 588 h 1974"/>
                <a:gd name="T6" fmla="*/ 1444 w 1672"/>
                <a:gd name="T7" fmla="*/ 259 h 1974"/>
                <a:gd name="T8" fmla="*/ 1329 w 1672"/>
                <a:gd name="T9" fmla="*/ 783 h 1974"/>
                <a:gd name="T10" fmla="*/ 785 w 1672"/>
                <a:gd name="T11" fmla="*/ 826 h 1974"/>
                <a:gd name="T12" fmla="*/ 231 w 1672"/>
                <a:gd name="T13" fmla="*/ 780 h 1974"/>
                <a:gd name="T14" fmla="*/ 720 w 1672"/>
                <a:gd name="T15" fmla="*/ 1619 h 1974"/>
                <a:gd name="T16" fmla="*/ 617 w 1672"/>
                <a:gd name="T17" fmla="*/ 964 h 1974"/>
                <a:gd name="T18" fmla="*/ 893 w 1672"/>
                <a:gd name="T19" fmla="*/ 1068 h 1974"/>
                <a:gd name="T20" fmla="*/ 1237 w 1672"/>
                <a:gd name="T21" fmla="*/ 1038 h 1974"/>
                <a:gd name="T22" fmla="*/ 909 w 1672"/>
                <a:gd name="T23" fmla="*/ 1715 h 1974"/>
                <a:gd name="T24" fmla="*/ 194 w 1672"/>
                <a:gd name="T25" fmla="*/ 636 h 1974"/>
                <a:gd name="T26" fmla="*/ 1118 w 1672"/>
                <a:gd name="T27" fmla="*/ 34 h 1974"/>
                <a:gd name="T28" fmla="*/ 1324 w 1672"/>
                <a:gd name="T29" fmla="*/ 248 h 1974"/>
                <a:gd name="T30" fmla="*/ 814 w 1672"/>
                <a:gd name="T31" fmla="*/ 613 h 1974"/>
                <a:gd name="T32" fmla="*/ 817 w 1672"/>
                <a:gd name="T33" fmla="*/ 404 h 1974"/>
                <a:gd name="T34" fmla="*/ 594 w 1672"/>
                <a:gd name="T35" fmla="*/ 404 h 1974"/>
                <a:gd name="T36" fmla="*/ 789 w 1672"/>
                <a:gd name="T37" fmla="*/ 342 h 1974"/>
                <a:gd name="T38" fmla="*/ 785 w 1672"/>
                <a:gd name="T39" fmla="*/ 362 h 1974"/>
                <a:gd name="T40" fmla="*/ 812 w 1672"/>
                <a:gd name="T41" fmla="*/ 429 h 1974"/>
                <a:gd name="T42" fmla="*/ 1572 w 1672"/>
                <a:gd name="T43" fmla="*/ 604 h 1974"/>
                <a:gd name="T44" fmla="*/ 259 w 1672"/>
                <a:gd name="T45" fmla="*/ 702 h 1974"/>
                <a:gd name="T46" fmla="*/ 1352 w 1672"/>
                <a:gd name="T47" fmla="*/ 606 h 1974"/>
                <a:gd name="T48" fmla="*/ 1306 w 1672"/>
                <a:gd name="T49" fmla="*/ 723 h 1974"/>
                <a:gd name="T50" fmla="*/ 1099 w 1672"/>
                <a:gd name="T51" fmla="*/ 560 h 1974"/>
                <a:gd name="T52" fmla="*/ 1384 w 1672"/>
                <a:gd name="T53" fmla="*/ 769 h 1974"/>
                <a:gd name="T54" fmla="*/ 1283 w 1672"/>
                <a:gd name="T55" fmla="*/ 617 h 1974"/>
                <a:gd name="T56" fmla="*/ 1184 w 1672"/>
                <a:gd name="T57" fmla="*/ 576 h 1974"/>
                <a:gd name="T58" fmla="*/ 589 w 1672"/>
                <a:gd name="T59" fmla="*/ 1559 h 1974"/>
                <a:gd name="T60" fmla="*/ 213 w 1672"/>
                <a:gd name="T61" fmla="*/ 801 h 1974"/>
                <a:gd name="T62" fmla="*/ 589 w 1672"/>
                <a:gd name="T63" fmla="*/ 1559 h 1974"/>
                <a:gd name="T64" fmla="*/ 449 w 1672"/>
                <a:gd name="T65" fmla="*/ 1520 h 1974"/>
                <a:gd name="T66" fmla="*/ 82 w 1672"/>
                <a:gd name="T67" fmla="*/ 817 h 1974"/>
                <a:gd name="T68" fmla="*/ 511 w 1672"/>
                <a:gd name="T69" fmla="*/ 1506 h 1974"/>
                <a:gd name="T70" fmla="*/ 911 w 1672"/>
                <a:gd name="T71" fmla="*/ 1336 h 1974"/>
                <a:gd name="T72" fmla="*/ 879 w 1672"/>
                <a:gd name="T73" fmla="*/ 1240 h 1974"/>
                <a:gd name="T74" fmla="*/ 835 w 1672"/>
                <a:gd name="T75" fmla="*/ 1155 h 1974"/>
                <a:gd name="T76" fmla="*/ 791 w 1672"/>
                <a:gd name="T77" fmla="*/ 1070 h 1974"/>
                <a:gd name="T78" fmla="*/ 766 w 1672"/>
                <a:gd name="T79" fmla="*/ 1024 h 1974"/>
                <a:gd name="T80" fmla="*/ 681 w 1672"/>
                <a:gd name="T81" fmla="*/ 992 h 1974"/>
                <a:gd name="T82" fmla="*/ 1170 w 1672"/>
                <a:gd name="T83" fmla="*/ 996 h 1974"/>
                <a:gd name="T84" fmla="*/ 968 w 1672"/>
                <a:gd name="T85" fmla="*/ 1049 h 1974"/>
                <a:gd name="T86" fmla="*/ 1152 w 1672"/>
                <a:gd name="T87" fmla="*/ 1148 h 1974"/>
                <a:gd name="T88" fmla="*/ 1159 w 1672"/>
                <a:gd name="T89" fmla="*/ 1196 h 1974"/>
                <a:gd name="T90" fmla="*/ 1021 w 1672"/>
                <a:gd name="T91" fmla="*/ 1086 h 1974"/>
                <a:gd name="T92" fmla="*/ 1143 w 1672"/>
                <a:gd name="T93" fmla="*/ 1176 h 1974"/>
                <a:gd name="T94" fmla="*/ 803 w 1672"/>
                <a:gd name="T95" fmla="*/ 1437 h 1974"/>
                <a:gd name="T96" fmla="*/ 1067 w 1672"/>
                <a:gd name="T97" fmla="*/ 1453 h 1974"/>
                <a:gd name="T98" fmla="*/ 1042 w 1672"/>
                <a:gd name="T99" fmla="*/ 1453 h 1974"/>
                <a:gd name="T100" fmla="*/ 973 w 1672"/>
                <a:gd name="T101" fmla="*/ 1470 h 1974"/>
                <a:gd name="T102" fmla="*/ 913 w 1672"/>
                <a:gd name="T103" fmla="*/ 1472 h 1974"/>
                <a:gd name="T104" fmla="*/ 936 w 1672"/>
                <a:gd name="T105" fmla="*/ 1470 h 1974"/>
                <a:gd name="T106" fmla="*/ 948 w 1672"/>
                <a:gd name="T107" fmla="*/ 1692 h 1974"/>
                <a:gd name="T108" fmla="*/ 403 w 1672"/>
                <a:gd name="T109" fmla="*/ 1552 h 1974"/>
                <a:gd name="T110" fmla="*/ 525 w 1672"/>
                <a:gd name="T111" fmla="*/ 1532 h 1974"/>
                <a:gd name="T112" fmla="*/ 500 w 1672"/>
                <a:gd name="T113" fmla="*/ 1715 h 1974"/>
                <a:gd name="T114" fmla="*/ 84 w 1672"/>
                <a:gd name="T115" fmla="*/ 1773 h 1974"/>
                <a:gd name="T116" fmla="*/ 975 w 1672"/>
                <a:gd name="T117" fmla="*/ 1823 h 1974"/>
                <a:gd name="T118" fmla="*/ 311 w 1672"/>
                <a:gd name="T119" fmla="*/ 1644 h 19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672" h="1974">
                  <a:moveTo>
                    <a:pt x="909" y="1715"/>
                  </a:moveTo>
                  <a:cubicBezTo>
                    <a:pt x="941" y="1755"/>
                    <a:pt x="1005" y="1780"/>
                    <a:pt x="998" y="1844"/>
                  </a:cubicBezTo>
                  <a:cubicBezTo>
                    <a:pt x="918" y="1889"/>
                    <a:pt x="831" y="1928"/>
                    <a:pt x="723" y="1945"/>
                  </a:cubicBezTo>
                  <a:cubicBezTo>
                    <a:pt x="514" y="1966"/>
                    <a:pt x="296" y="1974"/>
                    <a:pt x="114" y="1897"/>
                  </a:cubicBezTo>
                  <a:cubicBezTo>
                    <a:pt x="73" y="1893"/>
                    <a:pt x="61" y="1861"/>
                    <a:pt x="29" y="1849"/>
                  </a:cubicBezTo>
                  <a:cubicBezTo>
                    <a:pt x="9" y="1812"/>
                    <a:pt x="58" y="1783"/>
                    <a:pt x="84" y="1754"/>
                  </a:cubicBezTo>
                  <a:cubicBezTo>
                    <a:pt x="100" y="1737"/>
                    <a:pt x="111" y="1722"/>
                    <a:pt x="135" y="1706"/>
                  </a:cubicBezTo>
                  <a:cubicBezTo>
                    <a:pt x="171" y="1681"/>
                    <a:pt x="221" y="1655"/>
                    <a:pt x="263" y="1637"/>
                  </a:cubicBezTo>
                  <a:cubicBezTo>
                    <a:pt x="274" y="1633"/>
                    <a:pt x="286" y="1633"/>
                    <a:pt x="295" y="1628"/>
                  </a:cubicBezTo>
                  <a:cubicBezTo>
                    <a:pt x="306" y="1623"/>
                    <a:pt x="313" y="1612"/>
                    <a:pt x="325" y="1612"/>
                  </a:cubicBezTo>
                  <a:cubicBezTo>
                    <a:pt x="330" y="1571"/>
                    <a:pt x="359" y="1546"/>
                    <a:pt x="399" y="1534"/>
                  </a:cubicBezTo>
                  <a:cubicBezTo>
                    <a:pt x="340" y="1391"/>
                    <a:pt x="267" y="1249"/>
                    <a:pt x="201" y="1102"/>
                  </a:cubicBezTo>
                  <a:cubicBezTo>
                    <a:pt x="169" y="1029"/>
                    <a:pt x="128" y="961"/>
                    <a:pt x="93" y="888"/>
                  </a:cubicBezTo>
                  <a:cubicBezTo>
                    <a:pt x="80" y="860"/>
                    <a:pt x="68" y="826"/>
                    <a:pt x="50" y="803"/>
                  </a:cubicBezTo>
                  <a:cubicBezTo>
                    <a:pt x="44" y="797"/>
                    <a:pt x="47" y="800"/>
                    <a:pt x="43" y="792"/>
                  </a:cubicBezTo>
                  <a:cubicBezTo>
                    <a:pt x="38" y="783"/>
                    <a:pt x="26" y="777"/>
                    <a:pt x="22" y="769"/>
                  </a:cubicBezTo>
                  <a:cubicBezTo>
                    <a:pt x="19" y="764"/>
                    <a:pt x="17" y="748"/>
                    <a:pt x="13" y="735"/>
                  </a:cubicBezTo>
                  <a:cubicBezTo>
                    <a:pt x="3" y="702"/>
                    <a:pt x="0" y="674"/>
                    <a:pt x="17" y="640"/>
                  </a:cubicBezTo>
                  <a:cubicBezTo>
                    <a:pt x="25" y="631"/>
                    <a:pt x="36" y="624"/>
                    <a:pt x="43" y="613"/>
                  </a:cubicBezTo>
                  <a:cubicBezTo>
                    <a:pt x="71" y="597"/>
                    <a:pt x="102" y="588"/>
                    <a:pt x="132" y="581"/>
                  </a:cubicBezTo>
                  <a:cubicBezTo>
                    <a:pt x="141" y="584"/>
                    <a:pt x="154" y="583"/>
                    <a:pt x="162" y="588"/>
                  </a:cubicBezTo>
                  <a:cubicBezTo>
                    <a:pt x="224" y="546"/>
                    <a:pt x="280" y="521"/>
                    <a:pt x="353" y="491"/>
                  </a:cubicBezTo>
                  <a:cubicBezTo>
                    <a:pt x="521" y="403"/>
                    <a:pt x="716" y="341"/>
                    <a:pt x="872" y="241"/>
                  </a:cubicBezTo>
                  <a:cubicBezTo>
                    <a:pt x="873" y="189"/>
                    <a:pt x="859" y="123"/>
                    <a:pt x="874" y="80"/>
                  </a:cubicBezTo>
                  <a:cubicBezTo>
                    <a:pt x="908" y="46"/>
                    <a:pt x="981" y="30"/>
                    <a:pt x="1028" y="16"/>
                  </a:cubicBezTo>
                  <a:cubicBezTo>
                    <a:pt x="1067" y="4"/>
                    <a:pt x="1102" y="0"/>
                    <a:pt x="1138" y="22"/>
                  </a:cubicBezTo>
                  <a:cubicBezTo>
                    <a:pt x="1188" y="80"/>
                    <a:pt x="1232" y="145"/>
                    <a:pt x="1276" y="209"/>
                  </a:cubicBezTo>
                  <a:cubicBezTo>
                    <a:pt x="1332" y="232"/>
                    <a:pt x="1391" y="236"/>
                    <a:pt x="1444" y="259"/>
                  </a:cubicBezTo>
                  <a:cubicBezTo>
                    <a:pt x="1455" y="264"/>
                    <a:pt x="1464" y="276"/>
                    <a:pt x="1476" y="282"/>
                  </a:cubicBezTo>
                  <a:cubicBezTo>
                    <a:pt x="1550" y="316"/>
                    <a:pt x="1611" y="377"/>
                    <a:pt x="1667" y="431"/>
                  </a:cubicBezTo>
                  <a:cubicBezTo>
                    <a:pt x="1660" y="451"/>
                    <a:pt x="1672" y="483"/>
                    <a:pt x="1664" y="509"/>
                  </a:cubicBezTo>
                  <a:cubicBezTo>
                    <a:pt x="1653" y="552"/>
                    <a:pt x="1612" y="588"/>
                    <a:pt x="1579" y="624"/>
                  </a:cubicBezTo>
                  <a:cubicBezTo>
                    <a:pt x="1543" y="663"/>
                    <a:pt x="1517" y="682"/>
                    <a:pt x="1471" y="709"/>
                  </a:cubicBezTo>
                  <a:cubicBezTo>
                    <a:pt x="1451" y="721"/>
                    <a:pt x="1435" y="737"/>
                    <a:pt x="1409" y="741"/>
                  </a:cubicBezTo>
                  <a:cubicBezTo>
                    <a:pt x="1417" y="795"/>
                    <a:pt x="1373" y="796"/>
                    <a:pt x="1329" y="783"/>
                  </a:cubicBezTo>
                  <a:cubicBezTo>
                    <a:pt x="1310" y="803"/>
                    <a:pt x="1309" y="840"/>
                    <a:pt x="1281" y="849"/>
                  </a:cubicBezTo>
                  <a:cubicBezTo>
                    <a:pt x="1256" y="857"/>
                    <a:pt x="1231" y="839"/>
                    <a:pt x="1205" y="831"/>
                  </a:cubicBezTo>
                  <a:cubicBezTo>
                    <a:pt x="1172" y="831"/>
                    <a:pt x="1139" y="854"/>
                    <a:pt x="1104" y="863"/>
                  </a:cubicBezTo>
                  <a:cubicBezTo>
                    <a:pt x="1102" y="863"/>
                    <a:pt x="1099" y="865"/>
                    <a:pt x="1099" y="865"/>
                  </a:cubicBezTo>
                  <a:cubicBezTo>
                    <a:pt x="1028" y="868"/>
                    <a:pt x="938" y="881"/>
                    <a:pt x="849" y="879"/>
                  </a:cubicBezTo>
                  <a:cubicBezTo>
                    <a:pt x="831" y="866"/>
                    <a:pt x="797" y="870"/>
                    <a:pt x="782" y="854"/>
                  </a:cubicBezTo>
                  <a:cubicBezTo>
                    <a:pt x="782" y="840"/>
                    <a:pt x="779" y="836"/>
                    <a:pt x="785" y="826"/>
                  </a:cubicBezTo>
                  <a:cubicBezTo>
                    <a:pt x="758" y="711"/>
                    <a:pt x="797" y="588"/>
                    <a:pt x="831" y="493"/>
                  </a:cubicBezTo>
                  <a:cubicBezTo>
                    <a:pt x="819" y="492"/>
                    <a:pt x="800" y="504"/>
                    <a:pt x="791" y="514"/>
                  </a:cubicBezTo>
                  <a:cubicBezTo>
                    <a:pt x="765" y="523"/>
                    <a:pt x="737" y="530"/>
                    <a:pt x="711" y="539"/>
                  </a:cubicBezTo>
                  <a:cubicBezTo>
                    <a:pt x="639" y="565"/>
                    <a:pt x="556" y="603"/>
                    <a:pt x="484" y="638"/>
                  </a:cubicBezTo>
                  <a:cubicBezTo>
                    <a:pt x="451" y="654"/>
                    <a:pt x="415" y="666"/>
                    <a:pt x="383" y="682"/>
                  </a:cubicBezTo>
                  <a:cubicBezTo>
                    <a:pt x="346" y="700"/>
                    <a:pt x="314" y="718"/>
                    <a:pt x="279" y="739"/>
                  </a:cubicBezTo>
                  <a:cubicBezTo>
                    <a:pt x="259" y="751"/>
                    <a:pt x="245" y="762"/>
                    <a:pt x="231" y="780"/>
                  </a:cubicBezTo>
                  <a:cubicBezTo>
                    <a:pt x="259" y="894"/>
                    <a:pt x="326" y="988"/>
                    <a:pt x="369" y="1095"/>
                  </a:cubicBezTo>
                  <a:cubicBezTo>
                    <a:pt x="389" y="1134"/>
                    <a:pt x="405" y="1173"/>
                    <a:pt x="426" y="1212"/>
                  </a:cubicBezTo>
                  <a:cubicBezTo>
                    <a:pt x="433" y="1224"/>
                    <a:pt x="442" y="1234"/>
                    <a:pt x="449" y="1247"/>
                  </a:cubicBezTo>
                  <a:cubicBezTo>
                    <a:pt x="481" y="1300"/>
                    <a:pt x="503" y="1357"/>
                    <a:pt x="537" y="1407"/>
                  </a:cubicBezTo>
                  <a:cubicBezTo>
                    <a:pt x="549" y="1427"/>
                    <a:pt x="558" y="1447"/>
                    <a:pt x="569" y="1467"/>
                  </a:cubicBezTo>
                  <a:cubicBezTo>
                    <a:pt x="576" y="1480"/>
                    <a:pt x="592" y="1492"/>
                    <a:pt x="589" y="1511"/>
                  </a:cubicBezTo>
                  <a:cubicBezTo>
                    <a:pt x="641" y="1551"/>
                    <a:pt x="716" y="1558"/>
                    <a:pt x="720" y="1619"/>
                  </a:cubicBezTo>
                  <a:cubicBezTo>
                    <a:pt x="750" y="1641"/>
                    <a:pt x="785" y="1645"/>
                    <a:pt x="819" y="1656"/>
                  </a:cubicBezTo>
                  <a:cubicBezTo>
                    <a:pt x="798" y="1534"/>
                    <a:pt x="789" y="1437"/>
                    <a:pt x="762" y="1318"/>
                  </a:cubicBezTo>
                  <a:cubicBezTo>
                    <a:pt x="761" y="1308"/>
                    <a:pt x="770" y="1308"/>
                    <a:pt x="773" y="1302"/>
                  </a:cubicBezTo>
                  <a:cubicBezTo>
                    <a:pt x="738" y="1247"/>
                    <a:pt x="701" y="1165"/>
                    <a:pt x="667" y="1091"/>
                  </a:cubicBezTo>
                  <a:cubicBezTo>
                    <a:pt x="660" y="1075"/>
                    <a:pt x="649" y="1059"/>
                    <a:pt x="644" y="1045"/>
                  </a:cubicBezTo>
                  <a:cubicBezTo>
                    <a:pt x="640" y="1030"/>
                    <a:pt x="639" y="1010"/>
                    <a:pt x="631" y="992"/>
                  </a:cubicBezTo>
                  <a:cubicBezTo>
                    <a:pt x="627" y="983"/>
                    <a:pt x="621" y="975"/>
                    <a:pt x="617" y="964"/>
                  </a:cubicBezTo>
                  <a:cubicBezTo>
                    <a:pt x="611" y="950"/>
                    <a:pt x="595" y="922"/>
                    <a:pt x="596" y="904"/>
                  </a:cubicBezTo>
                  <a:cubicBezTo>
                    <a:pt x="599" y="875"/>
                    <a:pt x="664" y="837"/>
                    <a:pt x="697" y="842"/>
                  </a:cubicBezTo>
                  <a:cubicBezTo>
                    <a:pt x="702" y="846"/>
                    <a:pt x="708" y="858"/>
                    <a:pt x="702" y="865"/>
                  </a:cubicBezTo>
                  <a:cubicBezTo>
                    <a:pt x="738" y="931"/>
                    <a:pt x="770" y="1001"/>
                    <a:pt x="805" y="1068"/>
                  </a:cubicBezTo>
                  <a:cubicBezTo>
                    <a:pt x="832" y="1113"/>
                    <a:pt x="861" y="1165"/>
                    <a:pt x="883" y="1217"/>
                  </a:cubicBezTo>
                  <a:cubicBezTo>
                    <a:pt x="890" y="1232"/>
                    <a:pt x="894" y="1257"/>
                    <a:pt x="913" y="1258"/>
                  </a:cubicBezTo>
                  <a:cubicBezTo>
                    <a:pt x="907" y="1196"/>
                    <a:pt x="911" y="1120"/>
                    <a:pt x="893" y="1068"/>
                  </a:cubicBezTo>
                  <a:cubicBezTo>
                    <a:pt x="910" y="1039"/>
                    <a:pt x="938" y="991"/>
                    <a:pt x="934" y="948"/>
                  </a:cubicBezTo>
                  <a:cubicBezTo>
                    <a:pt x="961" y="941"/>
                    <a:pt x="971" y="975"/>
                    <a:pt x="982" y="992"/>
                  </a:cubicBezTo>
                  <a:cubicBezTo>
                    <a:pt x="1001" y="1019"/>
                    <a:pt x="1017" y="1045"/>
                    <a:pt x="1046" y="1061"/>
                  </a:cubicBezTo>
                  <a:cubicBezTo>
                    <a:pt x="1040" y="1104"/>
                    <a:pt x="1052" y="1143"/>
                    <a:pt x="1049" y="1185"/>
                  </a:cubicBezTo>
                  <a:cubicBezTo>
                    <a:pt x="1071" y="1110"/>
                    <a:pt x="1103" y="1036"/>
                    <a:pt x="1127" y="971"/>
                  </a:cubicBezTo>
                  <a:cubicBezTo>
                    <a:pt x="1144" y="958"/>
                    <a:pt x="1180" y="973"/>
                    <a:pt x="1196" y="983"/>
                  </a:cubicBezTo>
                  <a:cubicBezTo>
                    <a:pt x="1189" y="1016"/>
                    <a:pt x="1216" y="1025"/>
                    <a:pt x="1237" y="1038"/>
                  </a:cubicBezTo>
                  <a:cubicBezTo>
                    <a:pt x="1239" y="1100"/>
                    <a:pt x="1188" y="1142"/>
                    <a:pt x="1207" y="1203"/>
                  </a:cubicBezTo>
                  <a:cubicBezTo>
                    <a:pt x="1204" y="1239"/>
                    <a:pt x="1153" y="1253"/>
                    <a:pt x="1154" y="1212"/>
                  </a:cubicBezTo>
                  <a:cubicBezTo>
                    <a:pt x="1146" y="1238"/>
                    <a:pt x="1139" y="1266"/>
                    <a:pt x="1125" y="1286"/>
                  </a:cubicBezTo>
                  <a:cubicBezTo>
                    <a:pt x="1153" y="1303"/>
                    <a:pt x="1123" y="1357"/>
                    <a:pt x="1120" y="1391"/>
                  </a:cubicBezTo>
                  <a:cubicBezTo>
                    <a:pt x="1117" y="1416"/>
                    <a:pt x="1121" y="1442"/>
                    <a:pt x="1120" y="1467"/>
                  </a:cubicBezTo>
                  <a:cubicBezTo>
                    <a:pt x="1115" y="1543"/>
                    <a:pt x="1104" y="1618"/>
                    <a:pt x="1097" y="1679"/>
                  </a:cubicBezTo>
                  <a:cubicBezTo>
                    <a:pt x="1049" y="1716"/>
                    <a:pt x="965" y="1721"/>
                    <a:pt x="909" y="1715"/>
                  </a:cubicBezTo>
                  <a:close/>
                  <a:moveTo>
                    <a:pt x="27" y="693"/>
                  </a:moveTo>
                  <a:cubicBezTo>
                    <a:pt x="23" y="709"/>
                    <a:pt x="42" y="754"/>
                    <a:pt x="50" y="762"/>
                  </a:cubicBezTo>
                  <a:cubicBezTo>
                    <a:pt x="52" y="765"/>
                    <a:pt x="69" y="778"/>
                    <a:pt x="77" y="783"/>
                  </a:cubicBezTo>
                  <a:cubicBezTo>
                    <a:pt x="132" y="816"/>
                    <a:pt x="213" y="776"/>
                    <a:pt x="215" y="732"/>
                  </a:cubicBezTo>
                  <a:cubicBezTo>
                    <a:pt x="217" y="732"/>
                    <a:pt x="220" y="732"/>
                    <a:pt x="222" y="732"/>
                  </a:cubicBezTo>
                  <a:cubicBezTo>
                    <a:pt x="224" y="724"/>
                    <a:pt x="220" y="700"/>
                    <a:pt x="220" y="700"/>
                  </a:cubicBezTo>
                  <a:cubicBezTo>
                    <a:pt x="224" y="672"/>
                    <a:pt x="208" y="660"/>
                    <a:pt x="194" y="636"/>
                  </a:cubicBezTo>
                  <a:cubicBezTo>
                    <a:pt x="175" y="626"/>
                    <a:pt x="149" y="625"/>
                    <a:pt x="121" y="613"/>
                  </a:cubicBezTo>
                  <a:cubicBezTo>
                    <a:pt x="84" y="615"/>
                    <a:pt x="41" y="636"/>
                    <a:pt x="31" y="670"/>
                  </a:cubicBezTo>
                  <a:cubicBezTo>
                    <a:pt x="34" y="670"/>
                    <a:pt x="37" y="671"/>
                    <a:pt x="36" y="675"/>
                  </a:cubicBezTo>
                  <a:cubicBezTo>
                    <a:pt x="33" y="675"/>
                    <a:pt x="31" y="676"/>
                    <a:pt x="29" y="677"/>
                  </a:cubicBezTo>
                  <a:cubicBezTo>
                    <a:pt x="35" y="686"/>
                    <a:pt x="27" y="691"/>
                    <a:pt x="27" y="693"/>
                  </a:cubicBezTo>
                  <a:close/>
                  <a:moveTo>
                    <a:pt x="1170" y="91"/>
                  </a:moveTo>
                  <a:cubicBezTo>
                    <a:pt x="1153" y="70"/>
                    <a:pt x="1141" y="47"/>
                    <a:pt x="1118" y="34"/>
                  </a:cubicBezTo>
                  <a:cubicBezTo>
                    <a:pt x="1082" y="14"/>
                    <a:pt x="1052" y="30"/>
                    <a:pt x="1019" y="41"/>
                  </a:cubicBezTo>
                  <a:cubicBezTo>
                    <a:pt x="951" y="64"/>
                    <a:pt x="884" y="69"/>
                    <a:pt x="883" y="149"/>
                  </a:cubicBezTo>
                  <a:cubicBezTo>
                    <a:pt x="883" y="210"/>
                    <a:pt x="903" y="286"/>
                    <a:pt x="904" y="342"/>
                  </a:cubicBezTo>
                  <a:cubicBezTo>
                    <a:pt x="972" y="243"/>
                    <a:pt x="1099" y="215"/>
                    <a:pt x="1244" y="199"/>
                  </a:cubicBezTo>
                  <a:cubicBezTo>
                    <a:pt x="1227" y="161"/>
                    <a:pt x="1196" y="122"/>
                    <a:pt x="1170" y="91"/>
                  </a:cubicBezTo>
                  <a:close/>
                  <a:moveTo>
                    <a:pt x="1359" y="252"/>
                  </a:moveTo>
                  <a:cubicBezTo>
                    <a:pt x="1348" y="250"/>
                    <a:pt x="1336" y="251"/>
                    <a:pt x="1324" y="248"/>
                  </a:cubicBezTo>
                  <a:cubicBezTo>
                    <a:pt x="1293" y="238"/>
                    <a:pt x="1258" y="222"/>
                    <a:pt x="1228" y="222"/>
                  </a:cubicBezTo>
                  <a:cubicBezTo>
                    <a:pt x="1180" y="223"/>
                    <a:pt x="1123" y="236"/>
                    <a:pt x="1083" y="248"/>
                  </a:cubicBezTo>
                  <a:cubicBezTo>
                    <a:pt x="1027" y="264"/>
                    <a:pt x="975" y="297"/>
                    <a:pt x="941" y="333"/>
                  </a:cubicBezTo>
                  <a:cubicBezTo>
                    <a:pt x="934" y="340"/>
                    <a:pt x="925" y="345"/>
                    <a:pt x="920" y="351"/>
                  </a:cubicBezTo>
                  <a:cubicBezTo>
                    <a:pt x="891" y="383"/>
                    <a:pt x="883" y="428"/>
                    <a:pt x="865" y="470"/>
                  </a:cubicBezTo>
                  <a:cubicBezTo>
                    <a:pt x="855" y="495"/>
                    <a:pt x="840" y="518"/>
                    <a:pt x="831" y="544"/>
                  </a:cubicBezTo>
                  <a:cubicBezTo>
                    <a:pt x="823" y="566"/>
                    <a:pt x="820" y="591"/>
                    <a:pt x="814" y="613"/>
                  </a:cubicBezTo>
                  <a:cubicBezTo>
                    <a:pt x="799" y="673"/>
                    <a:pt x="788" y="733"/>
                    <a:pt x="798" y="808"/>
                  </a:cubicBezTo>
                  <a:cubicBezTo>
                    <a:pt x="796" y="791"/>
                    <a:pt x="809" y="788"/>
                    <a:pt x="810" y="774"/>
                  </a:cubicBezTo>
                  <a:cubicBezTo>
                    <a:pt x="857" y="734"/>
                    <a:pt x="891" y="683"/>
                    <a:pt x="943" y="640"/>
                  </a:cubicBezTo>
                  <a:cubicBezTo>
                    <a:pt x="991" y="601"/>
                    <a:pt x="1047" y="570"/>
                    <a:pt x="1106" y="537"/>
                  </a:cubicBezTo>
                  <a:cubicBezTo>
                    <a:pt x="1255" y="455"/>
                    <a:pt x="1440" y="385"/>
                    <a:pt x="1621" y="415"/>
                  </a:cubicBezTo>
                  <a:cubicBezTo>
                    <a:pt x="1555" y="343"/>
                    <a:pt x="1471" y="279"/>
                    <a:pt x="1359" y="252"/>
                  </a:cubicBezTo>
                  <a:close/>
                  <a:moveTo>
                    <a:pt x="817" y="404"/>
                  </a:moveTo>
                  <a:cubicBezTo>
                    <a:pt x="837" y="414"/>
                    <a:pt x="832" y="422"/>
                    <a:pt x="856" y="429"/>
                  </a:cubicBezTo>
                  <a:cubicBezTo>
                    <a:pt x="864" y="420"/>
                    <a:pt x="862" y="410"/>
                    <a:pt x="867" y="401"/>
                  </a:cubicBezTo>
                  <a:cubicBezTo>
                    <a:pt x="823" y="382"/>
                    <a:pt x="825" y="316"/>
                    <a:pt x="883" y="312"/>
                  </a:cubicBezTo>
                  <a:cubicBezTo>
                    <a:pt x="879" y="299"/>
                    <a:pt x="883" y="283"/>
                    <a:pt x="876" y="277"/>
                  </a:cubicBezTo>
                  <a:cubicBezTo>
                    <a:pt x="821" y="290"/>
                    <a:pt x="798" y="341"/>
                    <a:pt x="817" y="404"/>
                  </a:cubicBezTo>
                  <a:close/>
                  <a:moveTo>
                    <a:pt x="649" y="372"/>
                  </a:moveTo>
                  <a:cubicBezTo>
                    <a:pt x="630" y="381"/>
                    <a:pt x="614" y="395"/>
                    <a:pt x="594" y="404"/>
                  </a:cubicBezTo>
                  <a:cubicBezTo>
                    <a:pt x="453" y="466"/>
                    <a:pt x="311" y="521"/>
                    <a:pt x="183" y="594"/>
                  </a:cubicBezTo>
                  <a:cubicBezTo>
                    <a:pt x="191" y="593"/>
                    <a:pt x="186" y="607"/>
                    <a:pt x="201" y="606"/>
                  </a:cubicBezTo>
                  <a:cubicBezTo>
                    <a:pt x="208" y="606"/>
                    <a:pt x="219" y="594"/>
                    <a:pt x="226" y="590"/>
                  </a:cubicBezTo>
                  <a:cubicBezTo>
                    <a:pt x="250" y="576"/>
                    <a:pt x="291" y="556"/>
                    <a:pt x="311" y="546"/>
                  </a:cubicBezTo>
                  <a:cubicBezTo>
                    <a:pt x="347" y="530"/>
                    <a:pt x="386" y="515"/>
                    <a:pt x="424" y="498"/>
                  </a:cubicBezTo>
                  <a:cubicBezTo>
                    <a:pt x="484" y="471"/>
                    <a:pt x="550" y="450"/>
                    <a:pt x="605" y="424"/>
                  </a:cubicBezTo>
                  <a:cubicBezTo>
                    <a:pt x="669" y="395"/>
                    <a:pt x="730" y="367"/>
                    <a:pt x="789" y="342"/>
                  </a:cubicBezTo>
                  <a:cubicBezTo>
                    <a:pt x="791" y="328"/>
                    <a:pt x="805" y="315"/>
                    <a:pt x="801" y="303"/>
                  </a:cubicBezTo>
                  <a:cubicBezTo>
                    <a:pt x="755" y="335"/>
                    <a:pt x="699" y="346"/>
                    <a:pt x="649" y="372"/>
                  </a:cubicBezTo>
                  <a:close/>
                  <a:moveTo>
                    <a:pt x="879" y="381"/>
                  </a:moveTo>
                  <a:cubicBezTo>
                    <a:pt x="887" y="364"/>
                    <a:pt x="894" y="345"/>
                    <a:pt x="881" y="330"/>
                  </a:cubicBezTo>
                  <a:cubicBezTo>
                    <a:pt x="864" y="336"/>
                    <a:pt x="856" y="371"/>
                    <a:pt x="879" y="381"/>
                  </a:cubicBezTo>
                  <a:close/>
                  <a:moveTo>
                    <a:pt x="787" y="388"/>
                  </a:moveTo>
                  <a:cubicBezTo>
                    <a:pt x="790" y="378"/>
                    <a:pt x="783" y="374"/>
                    <a:pt x="785" y="362"/>
                  </a:cubicBezTo>
                  <a:cubicBezTo>
                    <a:pt x="783" y="362"/>
                    <a:pt x="782" y="362"/>
                    <a:pt x="780" y="362"/>
                  </a:cubicBezTo>
                  <a:cubicBezTo>
                    <a:pt x="700" y="399"/>
                    <a:pt x="629" y="439"/>
                    <a:pt x="543" y="466"/>
                  </a:cubicBezTo>
                  <a:cubicBezTo>
                    <a:pt x="522" y="482"/>
                    <a:pt x="490" y="490"/>
                    <a:pt x="458" y="503"/>
                  </a:cubicBezTo>
                  <a:cubicBezTo>
                    <a:pt x="432" y="513"/>
                    <a:pt x="405" y="530"/>
                    <a:pt x="376" y="542"/>
                  </a:cubicBezTo>
                  <a:cubicBezTo>
                    <a:pt x="334" y="559"/>
                    <a:pt x="278" y="581"/>
                    <a:pt x="240" y="601"/>
                  </a:cubicBezTo>
                  <a:cubicBezTo>
                    <a:pt x="198" y="624"/>
                    <a:pt x="251" y="654"/>
                    <a:pt x="254" y="684"/>
                  </a:cubicBezTo>
                  <a:cubicBezTo>
                    <a:pt x="440" y="594"/>
                    <a:pt x="638" y="531"/>
                    <a:pt x="812" y="429"/>
                  </a:cubicBezTo>
                  <a:cubicBezTo>
                    <a:pt x="798" y="427"/>
                    <a:pt x="800" y="397"/>
                    <a:pt x="787" y="388"/>
                  </a:cubicBezTo>
                  <a:close/>
                  <a:moveTo>
                    <a:pt x="1572" y="604"/>
                  </a:moveTo>
                  <a:cubicBezTo>
                    <a:pt x="1614" y="557"/>
                    <a:pt x="1658" y="510"/>
                    <a:pt x="1637" y="445"/>
                  </a:cubicBezTo>
                  <a:cubicBezTo>
                    <a:pt x="1624" y="437"/>
                    <a:pt x="1614" y="431"/>
                    <a:pt x="1598" y="429"/>
                  </a:cubicBezTo>
                  <a:cubicBezTo>
                    <a:pt x="1502" y="415"/>
                    <a:pt x="1393" y="440"/>
                    <a:pt x="1324" y="461"/>
                  </a:cubicBezTo>
                  <a:cubicBezTo>
                    <a:pt x="1346" y="559"/>
                    <a:pt x="1397" y="634"/>
                    <a:pt x="1407" y="723"/>
                  </a:cubicBezTo>
                  <a:cubicBezTo>
                    <a:pt x="1472" y="688"/>
                    <a:pt x="1525" y="657"/>
                    <a:pt x="1572" y="604"/>
                  </a:cubicBezTo>
                  <a:close/>
                  <a:moveTo>
                    <a:pt x="828" y="452"/>
                  </a:moveTo>
                  <a:cubicBezTo>
                    <a:pt x="830" y="452"/>
                    <a:pt x="831" y="450"/>
                    <a:pt x="828" y="450"/>
                  </a:cubicBezTo>
                  <a:cubicBezTo>
                    <a:pt x="817" y="458"/>
                    <a:pt x="800" y="461"/>
                    <a:pt x="789" y="463"/>
                  </a:cubicBezTo>
                  <a:cubicBezTo>
                    <a:pt x="749" y="474"/>
                    <a:pt x="701" y="519"/>
                    <a:pt x="663" y="530"/>
                  </a:cubicBezTo>
                  <a:cubicBezTo>
                    <a:pt x="621" y="543"/>
                    <a:pt x="585" y="561"/>
                    <a:pt x="546" y="578"/>
                  </a:cubicBezTo>
                  <a:cubicBezTo>
                    <a:pt x="501" y="598"/>
                    <a:pt x="452" y="616"/>
                    <a:pt x="415" y="633"/>
                  </a:cubicBezTo>
                  <a:cubicBezTo>
                    <a:pt x="363" y="658"/>
                    <a:pt x="306" y="671"/>
                    <a:pt x="259" y="702"/>
                  </a:cubicBezTo>
                  <a:cubicBezTo>
                    <a:pt x="260" y="710"/>
                    <a:pt x="265" y="719"/>
                    <a:pt x="256" y="730"/>
                  </a:cubicBezTo>
                  <a:cubicBezTo>
                    <a:pt x="346" y="673"/>
                    <a:pt x="444" y="633"/>
                    <a:pt x="543" y="592"/>
                  </a:cubicBezTo>
                  <a:cubicBezTo>
                    <a:pt x="606" y="566"/>
                    <a:pt x="664" y="530"/>
                    <a:pt x="734" y="516"/>
                  </a:cubicBezTo>
                  <a:cubicBezTo>
                    <a:pt x="771" y="497"/>
                    <a:pt x="810" y="479"/>
                    <a:pt x="847" y="459"/>
                  </a:cubicBezTo>
                  <a:cubicBezTo>
                    <a:pt x="845" y="451"/>
                    <a:pt x="833" y="460"/>
                    <a:pt x="828" y="452"/>
                  </a:cubicBezTo>
                  <a:close/>
                  <a:moveTo>
                    <a:pt x="1386" y="702"/>
                  </a:moveTo>
                  <a:cubicBezTo>
                    <a:pt x="1381" y="674"/>
                    <a:pt x="1366" y="640"/>
                    <a:pt x="1352" y="606"/>
                  </a:cubicBezTo>
                  <a:cubicBezTo>
                    <a:pt x="1347" y="594"/>
                    <a:pt x="1347" y="580"/>
                    <a:pt x="1343" y="567"/>
                  </a:cubicBezTo>
                  <a:cubicBezTo>
                    <a:pt x="1337" y="550"/>
                    <a:pt x="1325" y="535"/>
                    <a:pt x="1320" y="521"/>
                  </a:cubicBezTo>
                  <a:cubicBezTo>
                    <a:pt x="1312" y="500"/>
                    <a:pt x="1312" y="483"/>
                    <a:pt x="1295" y="473"/>
                  </a:cubicBezTo>
                  <a:cubicBezTo>
                    <a:pt x="1284" y="477"/>
                    <a:pt x="1270" y="478"/>
                    <a:pt x="1265" y="486"/>
                  </a:cubicBezTo>
                  <a:cubicBezTo>
                    <a:pt x="1276" y="539"/>
                    <a:pt x="1313" y="609"/>
                    <a:pt x="1338" y="668"/>
                  </a:cubicBezTo>
                  <a:cubicBezTo>
                    <a:pt x="1346" y="686"/>
                    <a:pt x="1346" y="701"/>
                    <a:pt x="1345" y="712"/>
                  </a:cubicBezTo>
                  <a:cubicBezTo>
                    <a:pt x="1341" y="728"/>
                    <a:pt x="1320" y="736"/>
                    <a:pt x="1306" y="723"/>
                  </a:cubicBezTo>
                  <a:cubicBezTo>
                    <a:pt x="1278" y="641"/>
                    <a:pt x="1238" y="583"/>
                    <a:pt x="1205" y="509"/>
                  </a:cubicBezTo>
                  <a:cubicBezTo>
                    <a:pt x="1197" y="510"/>
                    <a:pt x="1191" y="514"/>
                    <a:pt x="1187" y="519"/>
                  </a:cubicBezTo>
                  <a:cubicBezTo>
                    <a:pt x="1196" y="562"/>
                    <a:pt x="1221" y="607"/>
                    <a:pt x="1242" y="652"/>
                  </a:cubicBezTo>
                  <a:cubicBezTo>
                    <a:pt x="1256" y="684"/>
                    <a:pt x="1278" y="725"/>
                    <a:pt x="1258" y="757"/>
                  </a:cubicBezTo>
                  <a:cubicBezTo>
                    <a:pt x="1230" y="763"/>
                    <a:pt x="1204" y="721"/>
                    <a:pt x="1193" y="700"/>
                  </a:cubicBezTo>
                  <a:cubicBezTo>
                    <a:pt x="1169" y="654"/>
                    <a:pt x="1150" y="588"/>
                    <a:pt x="1129" y="546"/>
                  </a:cubicBezTo>
                  <a:cubicBezTo>
                    <a:pt x="1118" y="549"/>
                    <a:pt x="1109" y="555"/>
                    <a:pt x="1099" y="560"/>
                  </a:cubicBezTo>
                  <a:cubicBezTo>
                    <a:pt x="1098" y="568"/>
                    <a:pt x="1109" y="566"/>
                    <a:pt x="1106" y="576"/>
                  </a:cubicBezTo>
                  <a:cubicBezTo>
                    <a:pt x="1101" y="599"/>
                    <a:pt x="1124" y="624"/>
                    <a:pt x="1141" y="650"/>
                  </a:cubicBezTo>
                  <a:cubicBezTo>
                    <a:pt x="1157" y="675"/>
                    <a:pt x="1168" y="708"/>
                    <a:pt x="1184" y="737"/>
                  </a:cubicBezTo>
                  <a:cubicBezTo>
                    <a:pt x="1191" y="749"/>
                    <a:pt x="1203" y="762"/>
                    <a:pt x="1212" y="776"/>
                  </a:cubicBezTo>
                  <a:cubicBezTo>
                    <a:pt x="1227" y="799"/>
                    <a:pt x="1237" y="832"/>
                    <a:pt x="1265" y="831"/>
                  </a:cubicBezTo>
                  <a:cubicBezTo>
                    <a:pt x="1296" y="829"/>
                    <a:pt x="1288" y="789"/>
                    <a:pt x="1308" y="771"/>
                  </a:cubicBezTo>
                  <a:cubicBezTo>
                    <a:pt x="1331" y="751"/>
                    <a:pt x="1364" y="769"/>
                    <a:pt x="1384" y="769"/>
                  </a:cubicBezTo>
                  <a:cubicBezTo>
                    <a:pt x="1391" y="749"/>
                    <a:pt x="1391" y="724"/>
                    <a:pt x="1386" y="702"/>
                  </a:cubicBezTo>
                  <a:close/>
                  <a:moveTo>
                    <a:pt x="1301" y="638"/>
                  </a:moveTo>
                  <a:cubicBezTo>
                    <a:pt x="1280" y="593"/>
                    <a:pt x="1272" y="539"/>
                    <a:pt x="1239" y="505"/>
                  </a:cubicBezTo>
                  <a:cubicBezTo>
                    <a:pt x="1240" y="499"/>
                    <a:pt x="1236" y="500"/>
                    <a:pt x="1239" y="496"/>
                  </a:cubicBezTo>
                  <a:cubicBezTo>
                    <a:pt x="1238" y="496"/>
                    <a:pt x="1236" y="496"/>
                    <a:pt x="1235" y="496"/>
                  </a:cubicBezTo>
                  <a:cubicBezTo>
                    <a:pt x="1230" y="497"/>
                    <a:pt x="1231" y="502"/>
                    <a:pt x="1223" y="500"/>
                  </a:cubicBezTo>
                  <a:cubicBezTo>
                    <a:pt x="1238" y="542"/>
                    <a:pt x="1263" y="578"/>
                    <a:pt x="1283" y="617"/>
                  </a:cubicBezTo>
                  <a:cubicBezTo>
                    <a:pt x="1298" y="646"/>
                    <a:pt x="1299" y="682"/>
                    <a:pt x="1320" y="700"/>
                  </a:cubicBezTo>
                  <a:cubicBezTo>
                    <a:pt x="1327" y="676"/>
                    <a:pt x="1311" y="658"/>
                    <a:pt x="1301" y="638"/>
                  </a:cubicBezTo>
                  <a:close/>
                  <a:moveTo>
                    <a:pt x="1184" y="576"/>
                  </a:moveTo>
                  <a:cubicBezTo>
                    <a:pt x="1178" y="557"/>
                    <a:pt x="1177" y="535"/>
                    <a:pt x="1161" y="528"/>
                  </a:cubicBezTo>
                  <a:cubicBezTo>
                    <a:pt x="1158" y="535"/>
                    <a:pt x="1143" y="531"/>
                    <a:pt x="1143" y="542"/>
                  </a:cubicBezTo>
                  <a:cubicBezTo>
                    <a:pt x="1177" y="596"/>
                    <a:pt x="1194" y="688"/>
                    <a:pt x="1244" y="735"/>
                  </a:cubicBezTo>
                  <a:cubicBezTo>
                    <a:pt x="1241" y="675"/>
                    <a:pt x="1202" y="627"/>
                    <a:pt x="1184" y="576"/>
                  </a:cubicBezTo>
                  <a:close/>
                  <a:moveTo>
                    <a:pt x="840" y="774"/>
                  </a:moveTo>
                  <a:cubicBezTo>
                    <a:pt x="824" y="792"/>
                    <a:pt x="812" y="817"/>
                    <a:pt x="805" y="840"/>
                  </a:cubicBezTo>
                  <a:cubicBezTo>
                    <a:pt x="874" y="868"/>
                    <a:pt x="966" y="861"/>
                    <a:pt x="1037" y="852"/>
                  </a:cubicBezTo>
                  <a:cubicBezTo>
                    <a:pt x="1095" y="844"/>
                    <a:pt x="1145" y="831"/>
                    <a:pt x="1189" y="810"/>
                  </a:cubicBezTo>
                  <a:cubicBezTo>
                    <a:pt x="1151" y="740"/>
                    <a:pt x="1110" y="644"/>
                    <a:pt x="1076" y="571"/>
                  </a:cubicBezTo>
                  <a:cubicBezTo>
                    <a:pt x="983" y="622"/>
                    <a:pt x="908" y="696"/>
                    <a:pt x="840" y="774"/>
                  </a:cubicBezTo>
                  <a:close/>
                  <a:moveTo>
                    <a:pt x="589" y="1559"/>
                  </a:moveTo>
                  <a:cubicBezTo>
                    <a:pt x="584" y="1554"/>
                    <a:pt x="579" y="1534"/>
                    <a:pt x="569" y="1527"/>
                  </a:cubicBezTo>
                  <a:cubicBezTo>
                    <a:pt x="564" y="1483"/>
                    <a:pt x="544" y="1466"/>
                    <a:pt x="532" y="1428"/>
                  </a:cubicBezTo>
                  <a:cubicBezTo>
                    <a:pt x="519" y="1419"/>
                    <a:pt x="513" y="1403"/>
                    <a:pt x="502" y="1391"/>
                  </a:cubicBezTo>
                  <a:cubicBezTo>
                    <a:pt x="502" y="1385"/>
                    <a:pt x="498" y="1382"/>
                    <a:pt x="497" y="1375"/>
                  </a:cubicBezTo>
                  <a:cubicBezTo>
                    <a:pt x="473" y="1348"/>
                    <a:pt x="466" y="1302"/>
                    <a:pt x="440" y="1277"/>
                  </a:cubicBezTo>
                  <a:cubicBezTo>
                    <a:pt x="406" y="1214"/>
                    <a:pt x="375" y="1150"/>
                    <a:pt x="346" y="1084"/>
                  </a:cubicBezTo>
                  <a:cubicBezTo>
                    <a:pt x="305" y="988"/>
                    <a:pt x="248" y="901"/>
                    <a:pt x="213" y="801"/>
                  </a:cubicBezTo>
                  <a:cubicBezTo>
                    <a:pt x="203" y="803"/>
                    <a:pt x="197" y="810"/>
                    <a:pt x="185" y="810"/>
                  </a:cubicBezTo>
                  <a:cubicBezTo>
                    <a:pt x="201" y="859"/>
                    <a:pt x="230" y="908"/>
                    <a:pt x="252" y="950"/>
                  </a:cubicBezTo>
                  <a:cubicBezTo>
                    <a:pt x="263" y="972"/>
                    <a:pt x="270" y="997"/>
                    <a:pt x="282" y="1019"/>
                  </a:cubicBezTo>
                  <a:cubicBezTo>
                    <a:pt x="362" y="1172"/>
                    <a:pt x="425" y="1336"/>
                    <a:pt x="518" y="1472"/>
                  </a:cubicBezTo>
                  <a:cubicBezTo>
                    <a:pt x="528" y="1503"/>
                    <a:pt x="546" y="1526"/>
                    <a:pt x="557" y="1557"/>
                  </a:cubicBezTo>
                  <a:cubicBezTo>
                    <a:pt x="558" y="1564"/>
                    <a:pt x="549" y="1565"/>
                    <a:pt x="555" y="1571"/>
                  </a:cubicBezTo>
                  <a:cubicBezTo>
                    <a:pt x="574" y="1579"/>
                    <a:pt x="579" y="1567"/>
                    <a:pt x="589" y="1559"/>
                  </a:cubicBezTo>
                  <a:close/>
                  <a:moveTo>
                    <a:pt x="105" y="875"/>
                  </a:moveTo>
                  <a:cubicBezTo>
                    <a:pt x="112" y="889"/>
                    <a:pt x="120" y="904"/>
                    <a:pt x="128" y="918"/>
                  </a:cubicBezTo>
                  <a:cubicBezTo>
                    <a:pt x="143" y="946"/>
                    <a:pt x="156" y="977"/>
                    <a:pt x="171" y="1003"/>
                  </a:cubicBezTo>
                  <a:cubicBezTo>
                    <a:pt x="237" y="1118"/>
                    <a:pt x="284" y="1244"/>
                    <a:pt x="344" y="1359"/>
                  </a:cubicBezTo>
                  <a:cubicBezTo>
                    <a:pt x="374" y="1418"/>
                    <a:pt x="387" y="1482"/>
                    <a:pt x="424" y="1534"/>
                  </a:cubicBezTo>
                  <a:cubicBezTo>
                    <a:pt x="421" y="1545"/>
                    <a:pt x="432" y="1586"/>
                    <a:pt x="458" y="1575"/>
                  </a:cubicBezTo>
                  <a:cubicBezTo>
                    <a:pt x="462" y="1554"/>
                    <a:pt x="455" y="1542"/>
                    <a:pt x="449" y="1520"/>
                  </a:cubicBezTo>
                  <a:cubicBezTo>
                    <a:pt x="420" y="1479"/>
                    <a:pt x="403" y="1430"/>
                    <a:pt x="380" y="1387"/>
                  </a:cubicBezTo>
                  <a:cubicBezTo>
                    <a:pt x="369" y="1366"/>
                    <a:pt x="359" y="1347"/>
                    <a:pt x="350" y="1325"/>
                  </a:cubicBezTo>
                  <a:cubicBezTo>
                    <a:pt x="342" y="1303"/>
                    <a:pt x="327" y="1284"/>
                    <a:pt x="316" y="1263"/>
                  </a:cubicBezTo>
                  <a:cubicBezTo>
                    <a:pt x="305" y="1241"/>
                    <a:pt x="298" y="1217"/>
                    <a:pt x="288" y="1194"/>
                  </a:cubicBezTo>
                  <a:cubicBezTo>
                    <a:pt x="270" y="1148"/>
                    <a:pt x="249" y="1104"/>
                    <a:pt x="229" y="1061"/>
                  </a:cubicBezTo>
                  <a:cubicBezTo>
                    <a:pt x="208" y="1017"/>
                    <a:pt x="180" y="978"/>
                    <a:pt x="160" y="937"/>
                  </a:cubicBezTo>
                  <a:cubicBezTo>
                    <a:pt x="141" y="897"/>
                    <a:pt x="124" y="814"/>
                    <a:pt x="82" y="817"/>
                  </a:cubicBezTo>
                  <a:cubicBezTo>
                    <a:pt x="88" y="838"/>
                    <a:pt x="95" y="855"/>
                    <a:pt x="105" y="875"/>
                  </a:cubicBezTo>
                  <a:close/>
                  <a:moveTo>
                    <a:pt x="162" y="822"/>
                  </a:moveTo>
                  <a:cubicBezTo>
                    <a:pt x="154" y="823"/>
                    <a:pt x="148" y="818"/>
                    <a:pt x="135" y="822"/>
                  </a:cubicBezTo>
                  <a:cubicBezTo>
                    <a:pt x="153" y="889"/>
                    <a:pt x="189" y="950"/>
                    <a:pt x="222" y="1010"/>
                  </a:cubicBezTo>
                  <a:cubicBezTo>
                    <a:pt x="295" y="1145"/>
                    <a:pt x="337" y="1285"/>
                    <a:pt x="419" y="1417"/>
                  </a:cubicBezTo>
                  <a:cubicBezTo>
                    <a:pt x="431" y="1449"/>
                    <a:pt x="446" y="1479"/>
                    <a:pt x="465" y="1509"/>
                  </a:cubicBezTo>
                  <a:cubicBezTo>
                    <a:pt x="482" y="1502"/>
                    <a:pt x="498" y="1515"/>
                    <a:pt x="511" y="1506"/>
                  </a:cubicBezTo>
                  <a:cubicBezTo>
                    <a:pt x="384" y="1289"/>
                    <a:pt x="282" y="1046"/>
                    <a:pt x="162" y="822"/>
                  </a:cubicBezTo>
                  <a:close/>
                  <a:moveTo>
                    <a:pt x="672" y="863"/>
                  </a:moveTo>
                  <a:cubicBezTo>
                    <a:pt x="634" y="876"/>
                    <a:pt x="615" y="902"/>
                    <a:pt x="628" y="944"/>
                  </a:cubicBezTo>
                  <a:cubicBezTo>
                    <a:pt x="634" y="961"/>
                    <a:pt x="646" y="976"/>
                    <a:pt x="654" y="996"/>
                  </a:cubicBezTo>
                  <a:cubicBezTo>
                    <a:pt x="668" y="1036"/>
                    <a:pt x="678" y="1074"/>
                    <a:pt x="695" y="1111"/>
                  </a:cubicBezTo>
                  <a:cubicBezTo>
                    <a:pt x="727" y="1181"/>
                    <a:pt x="765" y="1257"/>
                    <a:pt x="803" y="1320"/>
                  </a:cubicBezTo>
                  <a:cubicBezTo>
                    <a:pt x="824" y="1339"/>
                    <a:pt x="873" y="1342"/>
                    <a:pt x="911" y="1336"/>
                  </a:cubicBezTo>
                  <a:cubicBezTo>
                    <a:pt x="912" y="1331"/>
                    <a:pt x="907" y="1331"/>
                    <a:pt x="909" y="1325"/>
                  </a:cubicBezTo>
                  <a:cubicBezTo>
                    <a:pt x="901" y="1326"/>
                    <a:pt x="892" y="1337"/>
                    <a:pt x="883" y="1329"/>
                  </a:cubicBezTo>
                  <a:cubicBezTo>
                    <a:pt x="886" y="1315"/>
                    <a:pt x="900" y="1312"/>
                    <a:pt x="902" y="1297"/>
                  </a:cubicBezTo>
                  <a:cubicBezTo>
                    <a:pt x="888" y="1287"/>
                    <a:pt x="877" y="1315"/>
                    <a:pt x="867" y="1302"/>
                  </a:cubicBezTo>
                  <a:cubicBezTo>
                    <a:pt x="868" y="1284"/>
                    <a:pt x="898" y="1279"/>
                    <a:pt x="886" y="1263"/>
                  </a:cubicBezTo>
                  <a:cubicBezTo>
                    <a:pt x="878" y="1270"/>
                    <a:pt x="866" y="1282"/>
                    <a:pt x="856" y="1279"/>
                  </a:cubicBezTo>
                  <a:cubicBezTo>
                    <a:pt x="855" y="1257"/>
                    <a:pt x="873" y="1255"/>
                    <a:pt x="879" y="1240"/>
                  </a:cubicBezTo>
                  <a:cubicBezTo>
                    <a:pt x="873" y="1232"/>
                    <a:pt x="871" y="1220"/>
                    <a:pt x="865" y="1212"/>
                  </a:cubicBezTo>
                  <a:cubicBezTo>
                    <a:pt x="846" y="1217"/>
                    <a:pt x="823" y="1242"/>
                    <a:pt x="805" y="1233"/>
                  </a:cubicBezTo>
                  <a:cubicBezTo>
                    <a:pt x="818" y="1217"/>
                    <a:pt x="836" y="1205"/>
                    <a:pt x="856" y="1196"/>
                  </a:cubicBezTo>
                  <a:cubicBezTo>
                    <a:pt x="856" y="1189"/>
                    <a:pt x="850" y="1188"/>
                    <a:pt x="849" y="1182"/>
                  </a:cubicBezTo>
                  <a:cubicBezTo>
                    <a:pt x="839" y="1182"/>
                    <a:pt x="830" y="1194"/>
                    <a:pt x="821" y="1187"/>
                  </a:cubicBezTo>
                  <a:cubicBezTo>
                    <a:pt x="818" y="1177"/>
                    <a:pt x="833" y="1168"/>
                    <a:pt x="840" y="1162"/>
                  </a:cubicBezTo>
                  <a:cubicBezTo>
                    <a:pt x="836" y="1161"/>
                    <a:pt x="837" y="1157"/>
                    <a:pt x="835" y="1155"/>
                  </a:cubicBezTo>
                  <a:cubicBezTo>
                    <a:pt x="834" y="1153"/>
                    <a:pt x="809" y="1169"/>
                    <a:pt x="808" y="1153"/>
                  </a:cubicBezTo>
                  <a:cubicBezTo>
                    <a:pt x="808" y="1141"/>
                    <a:pt x="824" y="1145"/>
                    <a:pt x="824" y="1132"/>
                  </a:cubicBezTo>
                  <a:cubicBezTo>
                    <a:pt x="814" y="1134"/>
                    <a:pt x="803" y="1146"/>
                    <a:pt x="791" y="1139"/>
                  </a:cubicBezTo>
                  <a:cubicBezTo>
                    <a:pt x="792" y="1123"/>
                    <a:pt x="811" y="1116"/>
                    <a:pt x="810" y="1107"/>
                  </a:cubicBezTo>
                  <a:cubicBezTo>
                    <a:pt x="803" y="1104"/>
                    <a:pt x="786" y="1130"/>
                    <a:pt x="775" y="1116"/>
                  </a:cubicBezTo>
                  <a:cubicBezTo>
                    <a:pt x="782" y="1104"/>
                    <a:pt x="790" y="1095"/>
                    <a:pt x="798" y="1086"/>
                  </a:cubicBezTo>
                  <a:cubicBezTo>
                    <a:pt x="795" y="1082"/>
                    <a:pt x="793" y="1076"/>
                    <a:pt x="791" y="1070"/>
                  </a:cubicBezTo>
                  <a:cubicBezTo>
                    <a:pt x="770" y="1072"/>
                    <a:pt x="760" y="1086"/>
                    <a:pt x="746" y="1095"/>
                  </a:cubicBezTo>
                  <a:cubicBezTo>
                    <a:pt x="745" y="1092"/>
                    <a:pt x="742" y="1091"/>
                    <a:pt x="741" y="1088"/>
                  </a:cubicBezTo>
                  <a:cubicBezTo>
                    <a:pt x="747" y="1066"/>
                    <a:pt x="770" y="1062"/>
                    <a:pt x="780" y="1049"/>
                  </a:cubicBezTo>
                  <a:cubicBezTo>
                    <a:pt x="778" y="1049"/>
                    <a:pt x="777" y="1047"/>
                    <a:pt x="778" y="1045"/>
                  </a:cubicBezTo>
                  <a:cubicBezTo>
                    <a:pt x="772" y="1040"/>
                    <a:pt x="763" y="1049"/>
                    <a:pt x="755" y="1049"/>
                  </a:cubicBezTo>
                  <a:cubicBezTo>
                    <a:pt x="754" y="1045"/>
                    <a:pt x="748" y="1045"/>
                    <a:pt x="750" y="1038"/>
                  </a:cubicBezTo>
                  <a:cubicBezTo>
                    <a:pt x="754" y="1031"/>
                    <a:pt x="764" y="1031"/>
                    <a:pt x="766" y="1024"/>
                  </a:cubicBezTo>
                  <a:cubicBezTo>
                    <a:pt x="758" y="1012"/>
                    <a:pt x="745" y="1038"/>
                    <a:pt x="729" y="1026"/>
                  </a:cubicBezTo>
                  <a:cubicBezTo>
                    <a:pt x="735" y="1017"/>
                    <a:pt x="740" y="1006"/>
                    <a:pt x="755" y="1006"/>
                  </a:cubicBezTo>
                  <a:cubicBezTo>
                    <a:pt x="753" y="1000"/>
                    <a:pt x="752" y="995"/>
                    <a:pt x="746" y="994"/>
                  </a:cubicBezTo>
                  <a:cubicBezTo>
                    <a:pt x="740" y="1000"/>
                    <a:pt x="735" y="1006"/>
                    <a:pt x="723" y="1006"/>
                  </a:cubicBezTo>
                  <a:cubicBezTo>
                    <a:pt x="724" y="993"/>
                    <a:pt x="726" y="982"/>
                    <a:pt x="741" y="983"/>
                  </a:cubicBezTo>
                  <a:cubicBezTo>
                    <a:pt x="739" y="975"/>
                    <a:pt x="736" y="969"/>
                    <a:pt x="732" y="964"/>
                  </a:cubicBezTo>
                  <a:cubicBezTo>
                    <a:pt x="716" y="974"/>
                    <a:pt x="696" y="1002"/>
                    <a:pt x="681" y="992"/>
                  </a:cubicBezTo>
                  <a:cubicBezTo>
                    <a:pt x="693" y="975"/>
                    <a:pt x="706" y="960"/>
                    <a:pt x="727" y="953"/>
                  </a:cubicBezTo>
                  <a:cubicBezTo>
                    <a:pt x="713" y="920"/>
                    <a:pt x="697" y="878"/>
                    <a:pt x="672" y="863"/>
                  </a:cubicBezTo>
                  <a:close/>
                  <a:moveTo>
                    <a:pt x="938" y="1019"/>
                  </a:moveTo>
                  <a:cubicBezTo>
                    <a:pt x="951" y="1015"/>
                    <a:pt x="959" y="1006"/>
                    <a:pt x="966" y="996"/>
                  </a:cubicBezTo>
                  <a:cubicBezTo>
                    <a:pt x="961" y="989"/>
                    <a:pt x="957" y="981"/>
                    <a:pt x="950" y="976"/>
                  </a:cubicBezTo>
                  <a:cubicBezTo>
                    <a:pt x="952" y="996"/>
                    <a:pt x="940" y="1003"/>
                    <a:pt x="938" y="1019"/>
                  </a:cubicBezTo>
                  <a:close/>
                  <a:moveTo>
                    <a:pt x="1170" y="996"/>
                  </a:moveTo>
                  <a:cubicBezTo>
                    <a:pt x="1163" y="995"/>
                    <a:pt x="1155" y="993"/>
                    <a:pt x="1150" y="989"/>
                  </a:cubicBezTo>
                  <a:cubicBezTo>
                    <a:pt x="1148" y="996"/>
                    <a:pt x="1140" y="995"/>
                    <a:pt x="1141" y="1003"/>
                  </a:cubicBezTo>
                  <a:cubicBezTo>
                    <a:pt x="1152" y="1008"/>
                    <a:pt x="1164" y="1009"/>
                    <a:pt x="1173" y="1010"/>
                  </a:cubicBezTo>
                  <a:cubicBezTo>
                    <a:pt x="1175" y="995"/>
                    <a:pt x="1166" y="1008"/>
                    <a:pt x="1170" y="996"/>
                  </a:cubicBezTo>
                  <a:close/>
                  <a:moveTo>
                    <a:pt x="932" y="1026"/>
                  </a:moveTo>
                  <a:cubicBezTo>
                    <a:pt x="930" y="1040"/>
                    <a:pt x="916" y="1079"/>
                    <a:pt x="918" y="1081"/>
                  </a:cubicBezTo>
                  <a:cubicBezTo>
                    <a:pt x="937" y="1112"/>
                    <a:pt x="949" y="1054"/>
                    <a:pt x="968" y="1049"/>
                  </a:cubicBezTo>
                  <a:cubicBezTo>
                    <a:pt x="982" y="1054"/>
                    <a:pt x="986" y="1068"/>
                    <a:pt x="998" y="1074"/>
                  </a:cubicBezTo>
                  <a:cubicBezTo>
                    <a:pt x="999" y="1065"/>
                    <a:pt x="1011" y="1067"/>
                    <a:pt x="1010" y="1056"/>
                  </a:cubicBezTo>
                  <a:cubicBezTo>
                    <a:pt x="997" y="1042"/>
                    <a:pt x="989" y="1023"/>
                    <a:pt x="973" y="1012"/>
                  </a:cubicBezTo>
                  <a:cubicBezTo>
                    <a:pt x="966" y="1025"/>
                    <a:pt x="945" y="1039"/>
                    <a:pt x="932" y="1026"/>
                  </a:cubicBezTo>
                  <a:close/>
                  <a:moveTo>
                    <a:pt x="1129" y="1019"/>
                  </a:moveTo>
                  <a:cubicBezTo>
                    <a:pt x="1113" y="1062"/>
                    <a:pt x="1091" y="1099"/>
                    <a:pt x="1081" y="1148"/>
                  </a:cubicBezTo>
                  <a:cubicBezTo>
                    <a:pt x="1100" y="1160"/>
                    <a:pt x="1134" y="1163"/>
                    <a:pt x="1152" y="1148"/>
                  </a:cubicBezTo>
                  <a:cubicBezTo>
                    <a:pt x="1161" y="1115"/>
                    <a:pt x="1166" y="1078"/>
                    <a:pt x="1173" y="1038"/>
                  </a:cubicBezTo>
                  <a:cubicBezTo>
                    <a:pt x="1164" y="1026"/>
                    <a:pt x="1149" y="1020"/>
                    <a:pt x="1129" y="1019"/>
                  </a:cubicBezTo>
                  <a:close/>
                  <a:moveTo>
                    <a:pt x="1159" y="1196"/>
                  </a:moveTo>
                  <a:cubicBezTo>
                    <a:pt x="1165" y="1199"/>
                    <a:pt x="1164" y="1209"/>
                    <a:pt x="1175" y="1208"/>
                  </a:cubicBezTo>
                  <a:cubicBezTo>
                    <a:pt x="1180" y="1162"/>
                    <a:pt x="1199" y="1106"/>
                    <a:pt x="1219" y="1056"/>
                  </a:cubicBezTo>
                  <a:cubicBezTo>
                    <a:pt x="1213" y="1046"/>
                    <a:pt x="1204" y="1040"/>
                    <a:pt x="1191" y="1038"/>
                  </a:cubicBezTo>
                  <a:cubicBezTo>
                    <a:pt x="1186" y="1088"/>
                    <a:pt x="1171" y="1148"/>
                    <a:pt x="1159" y="1196"/>
                  </a:cubicBezTo>
                  <a:close/>
                  <a:moveTo>
                    <a:pt x="918" y="1107"/>
                  </a:moveTo>
                  <a:cubicBezTo>
                    <a:pt x="928" y="1191"/>
                    <a:pt x="930" y="1277"/>
                    <a:pt x="948" y="1339"/>
                  </a:cubicBezTo>
                  <a:cubicBezTo>
                    <a:pt x="952" y="1335"/>
                    <a:pt x="978" y="1335"/>
                    <a:pt x="989" y="1339"/>
                  </a:cubicBezTo>
                  <a:cubicBezTo>
                    <a:pt x="994" y="1328"/>
                    <a:pt x="984" y="1307"/>
                    <a:pt x="991" y="1290"/>
                  </a:cubicBezTo>
                  <a:cubicBezTo>
                    <a:pt x="1010" y="1295"/>
                    <a:pt x="996" y="1331"/>
                    <a:pt x="1012" y="1339"/>
                  </a:cubicBezTo>
                  <a:cubicBezTo>
                    <a:pt x="1029" y="1322"/>
                    <a:pt x="1027" y="1282"/>
                    <a:pt x="1026" y="1249"/>
                  </a:cubicBezTo>
                  <a:cubicBezTo>
                    <a:pt x="1037" y="1194"/>
                    <a:pt x="1023" y="1143"/>
                    <a:pt x="1021" y="1086"/>
                  </a:cubicBezTo>
                  <a:cubicBezTo>
                    <a:pt x="1012" y="1090"/>
                    <a:pt x="999" y="1096"/>
                    <a:pt x="987" y="1091"/>
                  </a:cubicBezTo>
                  <a:cubicBezTo>
                    <a:pt x="989" y="1139"/>
                    <a:pt x="997" y="1197"/>
                    <a:pt x="994" y="1249"/>
                  </a:cubicBezTo>
                  <a:cubicBezTo>
                    <a:pt x="969" y="1206"/>
                    <a:pt x="989" y="1127"/>
                    <a:pt x="964" y="1081"/>
                  </a:cubicBezTo>
                  <a:cubicBezTo>
                    <a:pt x="959" y="1100"/>
                    <a:pt x="937" y="1110"/>
                    <a:pt x="918" y="1107"/>
                  </a:cubicBezTo>
                  <a:close/>
                  <a:moveTo>
                    <a:pt x="1040" y="1336"/>
                  </a:moveTo>
                  <a:cubicBezTo>
                    <a:pt x="1054" y="1331"/>
                    <a:pt x="1067" y="1325"/>
                    <a:pt x="1083" y="1323"/>
                  </a:cubicBezTo>
                  <a:cubicBezTo>
                    <a:pt x="1112" y="1278"/>
                    <a:pt x="1131" y="1232"/>
                    <a:pt x="1143" y="1176"/>
                  </a:cubicBezTo>
                  <a:cubicBezTo>
                    <a:pt x="1115" y="1177"/>
                    <a:pt x="1089" y="1176"/>
                    <a:pt x="1076" y="1162"/>
                  </a:cubicBezTo>
                  <a:cubicBezTo>
                    <a:pt x="1057" y="1222"/>
                    <a:pt x="1046" y="1272"/>
                    <a:pt x="1040" y="1336"/>
                  </a:cubicBezTo>
                  <a:close/>
                  <a:moveTo>
                    <a:pt x="911" y="1277"/>
                  </a:moveTo>
                  <a:cubicBezTo>
                    <a:pt x="916" y="1288"/>
                    <a:pt x="914" y="1294"/>
                    <a:pt x="922" y="1300"/>
                  </a:cubicBezTo>
                  <a:cubicBezTo>
                    <a:pt x="919" y="1289"/>
                    <a:pt x="922" y="1277"/>
                    <a:pt x="916" y="1274"/>
                  </a:cubicBezTo>
                  <a:cubicBezTo>
                    <a:pt x="915" y="1276"/>
                    <a:pt x="914" y="1277"/>
                    <a:pt x="911" y="1277"/>
                  </a:cubicBezTo>
                  <a:close/>
                  <a:moveTo>
                    <a:pt x="803" y="1437"/>
                  </a:moveTo>
                  <a:cubicBezTo>
                    <a:pt x="889" y="1451"/>
                    <a:pt x="951" y="1459"/>
                    <a:pt x="1030" y="1430"/>
                  </a:cubicBezTo>
                  <a:cubicBezTo>
                    <a:pt x="1072" y="1435"/>
                    <a:pt x="1079" y="1419"/>
                    <a:pt x="1104" y="1407"/>
                  </a:cubicBezTo>
                  <a:cubicBezTo>
                    <a:pt x="1101" y="1373"/>
                    <a:pt x="1115" y="1355"/>
                    <a:pt x="1118" y="1325"/>
                  </a:cubicBezTo>
                  <a:cubicBezTo>
                    <a:pt x="1072" y="1366"/>
                    <a:pt x="996" y="1352"/>
                    <a:pt x="925" y="1359"/>
                  </a:cubicBezTo>
                  <a:cubicBezTo>
                    <a:pt x="887" y="1363"/>
                    <a:pt x="811" y="1356"/>
                    <a:pt x="785" y="1339"/>
                  </a:cubicBezTo>
                  <a:cubicBezTo>
                    <a:pt x="793" y="1374"/>
                    <a:pt x="796" y="1404"/>
                    <a:pt x="803" y="1437"/>
                  </a:cubicBezTo>
                  <a:close/>
                  <a:moveTo>
                    <a:pt x="1067" y="1453"/>
                  </a:moveTo>
                  <a:cubicBezTo>
                    <a:pt x="1071" y="1475"/>
                    <a:pt x="1071" y="1487"/>
                    <a:pt x="1072" y="1511"/>
                  </a:cubicBezTo>
                  <a:cubicBezTo>
                    <a:pt x="1084" y="1513"/>
                    <a:pt x="1086" y="1504"/>
                    <a:pt x="1097" y="1504"/>
                  </a:cubicBezTo>
                  <a:cubicBezTo>
                    <a:pt x="1096" y="1472"/>
                    <a:pt x="1107" y="1459"/>
                    <a:pt x="1102" y="1435"/>
                  </a:cubicBezTo>
                  <a:cubicBezTo>
                    <a:pt x="1092" y="1443"/>
                    <a:pt x="1074" y="1442"/>
                    <a:pt x="1067" y="1453"/>
                  </a:cubicBezTo>
                  <a:close/>
                  <a:moveTo>
                    <a:pt x="1042" y="1525"/>
                  </a:moveTo>
                  <a:cubicBezTo>
                    <a:pt x="1044" y="1522"/>
                    <a:pt x="1046" y="1524"/>
                    <a:pt x="1053" y="1522"/>
                  </a:cubicBezTo>
                  <a:cubicBezTo>
                    <a:pt x="1057" y="1501"/>
                    <a:pt x="1061" y="1460"/>
                    <a:pt x="1042" y="1453"/>
                  </a:cubicBezTo>
                  <a:cubicBezTo>
                    <a:pt x="1036" y="1471"/>
                    <a:pt x="1039" y="1500"/>
                    <a:pt x="1042" y="1525"/>
                  </a:cubicBezTo>
                  <a:close/>
                  <a:moveTo>
                    <a:pt x="805" y="1458"/>
                  </a:moveTo>
                  <a:cubicBezTo>
                    <a:pt x="808" y="1484"/>
                    <a:pt x="815" y="1503"/>
                    <a:pt x="817" y="1529"/>
                  </a:cubicBezTo>
                  <a:cubicBezTo>
                    <a:pt x="825" y="1529"/>
                    <a:pt x="832" y="1538"/>
                    <a:pt x="837" y="1534"/>
                  </a:cubicBezTo>
                  <a:cubicBezTo>
                    <a:pt x="842" y="1514"/>
                    <a:pt x="836" y="1494"/>
                    <a:pt x="835" y="1465"/>
                  </a:cubicBezTo>
                  <a:cubicBezTo>
                    <a:pt x="823" y="1459"/>
                    <a:pt x="818" y="1457"/>
                    <a:pt x="805" y="1458"/>
                  </a:cubicBezTo>
                  <a:close/>
                  <a:moveTo>
                    <a:pt x="973" y="1470"/>
                  </a:moveTo>
                  <a:cubicBezTo>
                    <a:pt x="972" y="1497"/>
                    <a:pt x="969" y="1517"/>
                    <a:pt x="975" y="1545"/>
                  </a:cubicBezTo>
                  <a:cubicBezTo>
                    <a:pt x="991" y="1540"/>
                    <a:pt x="1012" y="1541"/>
                    <a:pt x="1023" y="1532"/>
                  </a:cubicBezTo>
                  <a:cubicBezTo>
                    <a:pt x="1026" y="1503"/>
                    <a:pt x="1024" y="1489"/>
                    <a:pt x="1019" y="1460"/>
                  </a:cubicBezTo>
                  <a:cubicBezTo>
                    <a:pt x="1005" y="1458"/>
                    <a:pt x="988" y="1466"/>
                    <a:pt x="973" y="1470"/>
                  </a:cubicBezTo>
                  <a:close/>
                  <a:moveTo>
                    <a:pt x="854" y="1541"/>
                  </a:moveTo>
                  <a:cubicBezTo>
                    <a:pt x="876" y="1546"/>
                    <a:pt x="890" y="1545"/>
                    <a:pt x="916" y="1548"/>
                  </a:cubicBezTo>
                  <a:cubicBezTo>
                    <a:pt x="915" y="1523"/>
                    <a:pt x="921" y="1496"/>
                    <a:pt x="913" y="1472"/>
                  </a:cubicBezTo>
                  <a:cubicBezTo>
                    <a:pt x="894" y="1468"/>
                    <a:pt x="867" y="1468"/>
                    <a:pt x="854" y="1465"/>
                  </a:cubicBezTo>
                  <a:cubicBezTo>
                    <a:pt x="855" y="1482"/>
                    <a:pt x="852" y="1524"/>
                    <a:pt x="854" y="1541"/>
                  </a:cubicBezTo>
                  <a:close/>
                  <a:moveTo>
                    <a:pt x="936" y="1470"/>
                  </a:moveTo>
                  <a:cubicBezTo>
                    <a:pt x="929" y="1493"/>
                    <a:pt x="932" y="1521"/>
                    <a:pt x="934" y="1550"/>
                  </a:cubicBezTo>
                  <a:cubicBezTo>
                    <a:pt x="942" y="1549"/>
                    <a:pt x="954" y="1552"/>
                    <a:pt x="959" y="1548"/>
                  </a:cubicBezTo>
                  <a:cubicBezTo>
                    <a:pt x="955" y="1526"/>
                    <a:pt x="961" y="1496"/>
                    <a:pt x="952" y="1470"/>
                  </a:cubicBezTo>
                  <a:cubicBezTo>
                    <a:pt x="947" y="1470"/>
                    <a:pt x="942" y="1470"/>
                    <a:pt x="936" y="1470"/>
                  </a:cubicBezTo>
                  <a:close/>
                  <a:moveTo>
                    <a:pt x="1026" y="1561"/>
                  </a:moveTo>
                  <a:cubicBezTo>
                    <a:pt x="1021" y="1560"/>
                    <a:pt x="1022" y="1555"/>
                    <a:pt x="1014" y="1557"/>
                  </a:cubicBezTo>
                  <a:cubicBezTo>
                    <a:pt x="959" y="1579"/>
                    <a:pt x="886" y="1572"/>
                    <a:pt x="821" y="1552"/>
                  </a:cubicBezTo>
                  <a:cubicBezTo>
                    <a:pt x="829" y="1584"/>
                    <a:pt x="834" y="1634"/>
                    <a:pt x="842" y="1669"/>
                  </a:cubicBezTo>
                  <a:cubicBezTo>
                    <a:pt x="848" y="1675"/>
                    <a:pt x="854" y="1680"/>
                    <a:pt x="860" y="1685"/>
                  </a:cubicBezTo>
                  <a:cubicBezTo>
                    <a:pt x="877" y="1683"/>
                    <a:pt x="893" y="1698"/>
                    <a:pt x="911" y="1699"/>
                  </a:cubicBezTo>
                  <a:cubicBezTo>
                    <a:pt x="923" y="1700"/>
                    <a:pt x="935" y="1692"/>
                    <a:pt x="948" y="1692"/>
                  </a:cubicBezTo>
                  <a:cubicBezTo>
                    <a:pt x="987" y="1692"/>
                    <a:pt x="1031" y="1702"/>
                    <a:pt x="1065" y="1679"/>
                  </a:cubicBezTo>
                  <a:cubicBezTo>
                    <a:pt x="1088" y="1638"/>
                    <a:pt x="1091" y="1567"/>
                    <a:pt x="1090" y="1527"/>
                  </a:cubicBezTo>
                  <a:cubicBezTo>
                    <a:pt x="1071" y="1541"/>
                    <a:pt x="1041" y="1544"/>
                    <a:pt x="1026" y="1561"/>
                  </a:cubicBezTo>
                  <a:close/>
                  <a:moveTo>
                    <a:pt x="481" y="1534"/>
                  </a:moveTo>
                  <a:cubicBezTo>
                    <a:pt x="493" y="1554"/>
                    <a:pt x="500" y="1597"/>
                    <a:pt x="452" y="1600"/>
                  </a:cubicBezTo>
                  <a:cubicBezTo>
                    <a:pt x="442" y="1593"/>
                    <a:pt x="437" y="1594"/>
                    <a:pt x="424" y="1598"/>
                  </a:cubicBezTo>
                  <a:cubicBezTo>
                    <a:pt x="417" y="1581"/>
                    <a:pt x="419" y="1554"/>
                    <a:pt x="403" y="1552"/>
                  </a:cubicBezTo>
                  <a:cubicBezTo>
                    <a:pt x="390" y="1566"/>
                    <a:pt x="340" y="1581"/>
                    <a:pt x="360" y="1610"/>
                  </a:cubicBezTo>
                  <a:cubicBezTo>
                    <a:pt x="442" y="1626"/>
                    <a:pt x="562" y="1633"/>
                    <a:pt x="658" y="1610"/>
                  </a:cubicBezTo>
                  <a:cubicBezTo>
                    <a:pt x="657" y="1602"/>
                    <a:pt x="665" y="1604"/>
                    <a:pt x="663" y="1596"/>
                  </a:cubicBezTo>
                  <a:cubicBezTo>
                    <a:pt x="653" y="1575"/>
                    <a:pt x="629" y="1554"/>
                    <a:pt x="612" y="1555"/>
                  </a:cubicBezTo>
                  <a:cubicBezTo>
                    <a:pt x="641" y="1578"/>
                    <a:pt x="584" y="1605"/>
                    <a:pt x="557" y="1596"/>
                  </a:cubicBezTo>
                  <a:cubicBezTo>
                    <a:pt x="537" y="1589"/>
                    <a:pt x="531" y="1568"/>
                    <a:pt x="534" y="1548"/>
                  </a:cubicBezTo>
                  <a:cubicBezTo>
                    <a:pt x="529" y="1545"/>
                    <a:pt x="528" y="1537"/>
                    <a:pt x="525" y="1532"/>
                  </a:cubicBezTo>
                  <a:cubicBezTo>
                    <a:pt x="512" y="1536"/>
                    <a:pt x="502" y="1528"/>
                    <a:pt x="481" y="1534"/>
                  </a:cubicBezTo>
                  <a:close/>
                  <a:moveTo>
                    <a:pt x="686" y="1607"/>
                  </a:moveTo>
                  <a:cubicBezTo>
                    <a:pt x="679" y="1617"/>
                    <a:pt x="668" y="1626"/>
                    <a:pt x="658" y="1630"/>
                  </a:cubicBezTo>
                  <a:cubicBezTo>
                    <a:pt x="582" y="1662"/>
                    <a:pt x="481" y="1632"/>
                    <a:pt x="385" y="1642"/>
                  </a:cubicBezTo>
                  <a:cubicBezTo>
                    <a:pt x="378" y="1635"/>
                    <a:pt x="358" y="1633"/>
                    <a:pt x="344" y="1630"/>
                  </a:cubicBezTo>
                  <a:cubicBezTo>
                    <a:pt x="339" y="1642"/>
                    <a:pt x="336" y="1655"/>
                    <a:pt x="334" y="1669"/>
                  </a:cubicBezTo>
                  <a:cubicBezTo>
                    <a:pt x="361" y="1696"/>
                    <a:pt x="432" y="1706"/>
                    <a:pt x="500" y="1715"/>
                  </a:cubicBezTo>
                  <a:cubicBezTo>
                    <a:pt x="540" y="1721"/>
                    <a:pt x="564" y="1718"/>
                    <a:pt x="605" y="1711"/>
                  </a:cubicBezTo>
                  <a:cubicBezTo>
                    <a:pt x="629" y="1706"/>
                    <a:pt x="696" y="1690"/>
                    <a:pt x="704" y="1674"/>
                  </a:cubicBezTo>
                  <a:cubicBezTo>
                    <a:pt x="714" y="1652"/>
                    <a:pt x="696" y="1625"/>
                    <a:pt x="693" y="1607"/>
                  </a:cubicBezTo>
                  <a:cubicBezTo>
                    <a:pt x="690" y="1607"/>
                    <a:pt x="688" y="1607"/>
                    <a:pt x="686" y="1607"/>
                  </a:cubicBezTo>
                  <a:close/>
                  <a:moveTo>
                    <a:pt x="261" y="1662"/>
                  </a:moveTo>
                  <a:cubicBezTo>
                    <a:pt x="229" y="1676"/>
                    <a:pt x="207" y="1688"/>
                    <a:pt x="178" y="1704"/>
                  </a:cubicBezTo>
                  <a:cubicBezTo>
                    <a:pt x="137" y="1727"/>
                    <a:pt x="116" y="1739"/>
                    <a:pt x="84" y="1773"/>
                  </a:cubicBezTo>
                  <a:cubicBezTo>
                    <a:pt x="70" y="1787"/>
                    <a:pt x="45" y="1813"/>
                    <a:pt x="47" y="1830"/>
                  </a:cubicBezTo>
                  <a:cubicBezTo>
                    <a:pt x="51" y="1857"/>
                    <a:pt x="107" y="1874"/>
                    <a:pt x="130" y="1883"/>
                  </a:cubicBezTo>
                  <a:cubicBezTo>
                    <a:pt x="205" y="1912"/>
                    <a:pt x="288" y="1931"/>
                    <a:pt x="376" y="1940"/>
                  </a:cubicBezTo>
                  <a:cubicBezTo>
                    <a:pt x="450" y="1948"/>
                    <a:pt x="484" y="1935"/>
                    <a:pt x="555" y="1936"/>
                  </a:cubicBezTo>
                  <a:cubicBezTo>
                    <a:pt x="600" y="1936"/>
                    <a:pt x="638" y="1933"/>
                    <a:pt x="681" y="1927"/>
                  </a:cubicBezTo>
                  <a:cubicBezTo>
                    <a:pt x="760" y="1915"/>
                    <a:pt x="822" y="1904"/>
                    <a:pt x="883" y="1878"/>
                  </a:cubicBezTo>
                  <a:cubicBezTo>
                    <a:pt x="919" y="1864"/>
                    <a:pt x="953" y="1847"/>
                    <a:pt x="975" y="1823"/>
                  </a:cubicBezTo>
                  <a:cubicBezTo>
                    <a:pt x="941" y="1751"/>
                    <a:pt x="866" y="1720"/>
                    <a:pt x="808" y="1672"/>
                  </a:cubicBezTo>
                  <a:cubicBezTo>
                    <a:pt x="780" y="1669"/>
                    <a:pt x="762" y="1656"/>
                    <a:pt x="734" y="1653"/>
                  </a:cubicBezTo>
                  <a:cubicBezTo>
                    <a:pt x="731" y="1660"/>
                    <a:pt x="734" y="1668"/>
                    <a:pt x="736" y="1679"/>
                  </a:cubicBezTo>
                  <a:cubicBezTo>
                    <a:pt x="695" y="1707"/>
                    <a:pt x="639" y="1727"/>
                    <a:pt x="580" y="1734"/>
                  </a:cubicBezTo>
                  <a:cubicBezTo>
                    <a:pt x="537" y="1739"/>
                    <a:pt x="498" y="1730"/>
                    <a:pt x="463" y="1727"/>
                  </a:cubicBezTo>
                  <a:cubicBezTo>
                    <a:pt x="401" y="1721"/>
                    <a:pt x="349" y="1721"/>
                    <a:pt x="311" y="1688"/>
                  </a:cubicBezTo>
                  <a:cubicBezTo>
                    <a:pt x="309" y="1681"/>
                    <a:pt x="325" y="1654"/>
                    <a:pt x="311" y="1644"/>
                  </a:cubicBezTo>
                  <a:cubicBezTo>
                    <a:pt x="301" y="1650"/>
                    <a:pt x="280" y="1654"/>
                    <a:pt x="261" y="166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/>
            </a:p>
          </p:txBody>
        </p:sp>
      </p:grpSp>
      <p:grpSp>
        <p:nvGrpSpPr>
          <p:cNvPr id="13" name="组合 12"/>
          <p:cNvGrpSpPr/>
          <p:nvPr userDrawn="1">
            <p:custDataLst>
              <p:tags r:id="rId6"/>
            </p:custDataLst>
          </p:nvPr>
        </p:nvGrpSpPr>
        <p:grpSpPr>
          <a:xfrm flipH="1">
            <a:off x="10668000" y="346786"/>
            <a:ext cx="1077267" cy="839757"/>
            <a:chOff x="604204" y="2264710"/>
            <a:chExt cx="3706056" cy="2888967"/>
          </a:xfrm>
        </p:grpSpPr>
        <p:sp>
          <p:nvSpPr>
            <p:cNvPr id="14" name="Freeform 169"/>
            <p:cNvSpPr>
              <a:spLocks noEditPoints="1"/>
            </p:cNvSpPr>
            <p:nvPr>
              <p:custDataLst>
                <p:tags r:id="rId7"/>
              </p:custDataLst>
            </p:nvPr>
          </p:nvSpPr>
          <p:spPr bwMode="auto">
            <a:xfrm>
              <a:off x="2064461" y="3390794"/>
              <a:ext cx="2245799" cy="1759284"/>
            </a:xfrm>
            <a:custGeom>
              <a:avLst/>
              <a:gdLst>
                <a:gd name="T0" fmla="*/ 1219 w 1692"/>
                <a:gd name="T1" fmla="*/ 7 h 1199"/>
                <a:gd name="T2" fmla="*/ 1405 w 1692"/>
                <a:gd name="T3" fmla="*/ 349 h 1199"/>
                <a:gd name="T4" fmla="*/ 1573 w 1692"/>
                <a:gd name="T5" fmla="*/ 705 h 1199"/>
                <a:gd name="T6" fmla="*/ 1692 w 1692"/>
                <a:gd name="T7" fmla="*/ 806 h 1199"/>
                <a:gd name="T8" fmla="*/ 1442 w 1692"/>
                <a:gd name="T9" fmla="*/ 1199 h 1199"/>
                <a:gd name="T10" fmla="*/ 746 w 1692"/>
                <a:gd name="T11" fmla="*/ 1179 h 1199"/>
                <a:gd name="T12" fmla="*/ 197 w 1692"/>
                <a:gd name="T13" fmla="*/ 1153 h 1199"/>
                <a:gd name="T14" fmla="*/ 59 w 1692"/>
                <a:gd name="T15" fmla="*/ 1084 h 1199"/>
                <a:gd name="T16" fmla="*/ 91 w 1692"/>
                <a:gd name="T17" fmla="*/ 871 h 1199"/>
                <a:gd name="T18" fmla="*/ 411 w 1692"/>
                <a:gd name="T19" fmla="*/ 602 h 1199"/>
                <a:gd name="T20" fmla="*/ 962 w 1692"/>
                <a:gd name="T21" fmla="*/ 666 h 1199"/>
                <a:gd name="T22" fmla="*/ 1006 w 1692"/>
                <a:gd name="T23" fmla="*/ 225 h 1199"/>
                <a:gd name="T24" fmla="*/ 1173 w 1692"/>
                <a:gd name="T25" fmla="*/ 280 h 1199"/>
                <a:gd name="T26" fmla="*/ 1479 w 1692"/>
                <a:gd name="T27" fmla="*/ 1071 h 1199"/>
                <a:gd name="T28" fmla="*/ 1277 w 1692"/>
                <a:gd name="T29" fmla="*/ 1137 h 1199"/>
                <a:gd name="T30" fmla="*/ 1238 w 1692"/>
                <a:gd name="T31" fmla="*/ 1169 h 1199"/>
                <a:gd name="T32" fmla="*/ 1506 w 1692"/>
                <a:gd name="T33" fmla="*/ 1073 h 1199"/>
                <a:gd name="T34" fmla="*/ 1164 w 1692"/>
                <a:gd name="T35" fmla="*/ 113 h 1199"/>
                <a:gd name="T36" fmla="*/ 1224 w 1692"/>
                <a:gd name="T37" fmla="*/ 223 h 1199"/>
                <a:gd name="T38" fmla="*/ 1192 w 1692"/>
                <a:gd name="T39" fmla="*/ 81 h 1199"/>
                <a:gd name="T40" fmla="*/ 1274 w 1692"/>
                <a:gd name="T41" fmla="*/ 189 h 1199"/>
                <a:gd name="T42" fmla="*/ 1201 w 1692"/>
                <a:gd name="T43" fmla="*/ 35 h 1199"/>
                <a:gd name="T44" fmla="*/ 1040 w 1692"/>
                <a:gd name="T45" fmla="*/ 214 h 1199"/>
                <a:gd name="T46" fmla="*/ 1054 w 1692"/>
                <a:gd name="T47" fmla="*/ 177 h 1199"/>
                <a:gd name="T48" fmla="*/ 1323 w 1692"/>
                <a:gd name="T49" fmla="*/ 326 h 1199"/>
                <a:gd name="T50" fmla="*/ 1146 w 1692"/>
                <a:gd name="T51" fmla="*/ 359 h 1199"/>
                <a:gd name="T52" fmla="*/ 1003 w 1692"/>
                <a:gd name="T53" fmla="*/ 664 h 1199"/>
                <a:gd name="T54" fmla="*/ 1196 w 1692"/>
                <a:gd name="T55" fmla="*/ 352 h 1199"/>
                <a:gd name="T56" fmla="*/ 1495 w 1692"/>
                <a:gd name="T57" fmla="*/ 618 h 1199"/>
                <a:gd name="T58" fmla="*/ 875 w 1692"/>
                <a:gd name="T59" fmla="*/ 857 h 1199"/>
                <a:gd name="T60" fmla="*/ 1350 w 1692"/>
                <a:gd name="T61" fmla="*/ 997 h 1199"/>
                <a:gd name="T62" fmla="*/ 654 w 1692"/>
                <a:gd name="T63" fmla="*/ 623 h 1199"/>
                <a:gd name="T64" fmla="*/ 273 w 1692"/>
                <a:gd name="T65" fmla="*/ 602 h 1199"/>
                <a:gd name="T66" fmla="*/ 135 w 1692"/>
                <a:gd name="T67" fmla="*/ 834 h 1199"/>
                <a:gd name="T68" fmla="*/ 144 w 1692"/>
                <a:gd name="T69" fmla="*/ 960 h 1199"/>
                <a:gd name="T70" fmla="*/ 914 w 1692"/>
                <a:gd name="T71" fmla="*/ 772 h 1199"/>
                <a:gd name="T72" fmla="*/ 1405 w 1692"/>
                <a:gd name="T73" fmla="*/ 1032 h 1199"/>
                <a:gd name="T74" fmla="*/ 1578 w 1692"/>
                <a:gd name="T75" fmla="*/ 800 h 1199"/>
                <a:gd name="T76" fmla="*/ 1437 w 1692"/>
                <a:gd name="T77" fmla="*/ 1075 h 1199"/>
                <a:gd name="T78" fmla="*/ 1578 w 1692"/>
                <a:gd name="T79" fmla="*/ 800 h 1199"/>
                <a:gd name="T80" fmla="*/ 133 w 1692"/>
                <a:gd name="T81" fmla="*/ 970 h 1199"/>
                <a:gd name="T82" fmla="*/ 1235 w 1692"/>
                <a:gd name="T83" fmla="*/ 993 h 1199"/>
                <a:gd name="T84" fmla="*/ 1235 w 1692"/>
                <a:gd name="T85" fmla="*/ 993 h 1199"/>
                <a:gd name="T86" fmla="*/ 165 w 1692"/>
                <a:gd name="T87" fmla="*/ 1068 h 1199"/>
                <a:gd name="T88" fmla="*/ 512 w 1692"/>
                <a:gd name="T89" fmla="*/ 1091 h 1199"/>
                <a:gd name="T90" fmla="*/ 452 w 1692"/>
                <a:gd name="T91" fmla="*/ 1041 h 1199"/>
                <a:gd name="T92" fmla="*/ 1224 w 1692"/>
                <a:gd name="T93" fmla="*/ 1029 h 1199"/>
                <a:gd name="T94" fmla="*/ 951 w 1692"/>
                <a:gd name="T95" fmla="*/ 1043 h 1199"/>
                <a:gd name="T96" fmla="*/ 1412 w 1692"/>
                <a:gd name="T97" fmla="*/ 1119 h 1199"/>
                <a:gd name="T98" fmla="*/ 1410 w 1692"/>
                <a:gd name="T99" fmla="*/ 1068 h 1199"/>
                <a:gd name="T100" fmla="*/ 755 w 1692"/>
                <a:gd name="T101" fmla="*/ 1073 h 1199"/>
                <a:gd name="T102" fmla="*/ 682 w 1692"/>
                <a:gd name="T103" fmla="*/ 1100 h 1199"/>
                <a:gd name="T104" fmla="*/ 553 w 1692"/>
                <a:gd name="T105" fmla="*/ 1096 h 1199"/>
                <a:gd name="T106" fmla="*/ 319 w 1692"/>
                <a:gd name="T107" fmla="*/ 1112 h 1199"/>
                <a:gd name="T108" fmla="*/ 362 w 1692"/>
                <a:gd name="T109" fmla="*/ 1140 h 1199"/>
                <a:gd name="T110" fmla="*/ 712 w 1692"/>
                <a:gd name="T111" fmla="*/ 1126 h 1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692" h="1199">
                  <a:moveTo>
                    <a:pt x="1173" y="280"/>
                  </a:moveTo>
                  <a:cubicBezTo>
                    <a:pt x="1178" y="256"/>
                    <a:pt x="1155" y="232"/>
                    <a:pt x="1148" y="202"/>
                  </a:cubicBezTo>
                  <a:cubicBezTo>
                    <a:pt x="1130" y="126"/>
                    <a:pt x="1166" y="46"/>
                    <a:pt x="1203" y="3"/>
                  </a:cubicBezTo>
                  <a:cubicBezTo>
                    <a:pt x="1213" y="0"/>
                    <a:pt x="1212" y="7"/>
                    <a:pt x="1219" y="7"/>
                  </a:cubicBezTo>
                  <a:cubicBezTo>
                    <a:pt x="1224" y="12"/>
                    <a:pt x="1217" y="17"/>
                    <a:pt x="1219" y="26"/>
                  </a:cubicBezTo>
                  <a:cubicBezTo>
                    <a:pt x="1236" y="54"/>
                    <a:pt x="1274" y="71"/>
                    <a:pt x="1290" y="101"/>
                  </a:cubicBezTo>
                  <a:cubicBezTo>
                    <a:pt x="1331" y="178"/>
                    <a:pt x="1290" y="252"/>
                    <a:pt x="1240" y="310"/>
                  </a:cubicBezTo>
                  <a:cubicBezTo>
                    <a:pt x="1301" y="304"/>
                    <a:pt x="1363" y="314"/>
                    <a:pt x="1405" y="349"/>
                  </a:cubicBezTo>
                  <a:cubicBezTo>
                    <a:pt x="1469" y="403"/>
                    <a:pt x="1472" y="496"/>
                    <a:pt x="1437" y="584"/>
                  </a:cubicBezTo>
                  <a:cubicBezTo>
                    <a:pt x="1504" y="602"/>
                    <a:pt x="1581" y="611"/>
                    <a:pt x="1637" y="627"/>
                  </a:cubicBezTo>
                  <a:cubicBezTo>
                    <a:pt x="1633" y="645"/>
                    <a:pt x="1616" y="654"/>
                    <a:pt x="1605" y="666"/>
                  </a:cubicBezTo>
                  <a:cubicBezTo>
                    <a:pt x="1594" y="679"/>
                    <a:pt x="1586" y="694"/>
                    <a:pt x="1573" y="705"/>
                  </a:cubicBezTo>
                  <a:cubicBezTo>
                    <a:pt x="1590" y="719"/>
                    <a:pt x="1614" y="712"/>
                    <a:pt x="1630" y="724"/>
                  </a:cubicBezTo>
                  <a:cubicBezTo>
                    <a:pt x="1631" y="738"/>
                    <a:pt x="1623" y="757"/>
                    <a:pt x="1623" y="777"/>
                  </a:cubicBezTo>
                  <a:cubicBezTo>
                    <a:pt x="1636" y="774"/>
                    <a:pt x="1646" y="792"/>
                    <a:pt x="1660" y="797"/>
                  </a:cubicBezTo>
                  <a:cubicBezTo>
                    <a:pt x="1672" y="802"/>
                    <a:pt x="1688" y="795"/>
                    <a:pt x="1692" y="806"/>
                  </a:cubicBezTo>
                  <a:cubicBezTo>
                    <a:pt x="1689" y="835"/>
                    <a:pt x="1650" y="861"/>
                    <a:pt x="1646" y="889"/>
                  </a:cubicBezTo>
                  <a:cubicBezTo>
                    <a:pt x="1591" y="979"/>
                    <a:pt x="1520" y="1066"/>
                    <a:pt x="1486" y="1169"/>
                  </a:cubicBezTo>
                  <a:cubicBezTo>
                    <a:pt x="1475" y="1172"/>
                    <a:pt x="1476" y="1185"/>
                    <a:pt x="1467" y="1190"/>
                  </a:cubicBezTo>
                  <a:cubicBezTo>
                    <a:pt x="1459" y="1196"/>
                    <a:pt x="1449" y="1192"/>
                    <a:pt x="1442" y="1199"/>
                  </a:cubicBezTo>
                  <a:cubicBezTo>
                    <a:pt x="1375" y="1174"/>
                    <a:pt x="1303" y="1193"/>
                    <a:pt x="1212" y="1188"/>
                  </a:cubicBezTo>
                  <a:cubicBezTo>
                    <a:pt x="1133" y="1183"/>
                    <a:pt x="1055" y="1193"/>
                    <a:pt x="976" y="1188"/>
                  </a:cubicBezTo>
                  <a:cubicBezTo>
                    <a:pt x="936" y="1185"/>
                    <a:pt x="897" y="1180"/>
                    <a:pt x="861" y="1179"/>
                  </a:cubicBezTo>
                  <a:cubicBezTo>
                    <a:pt x="816" y="1177"/>
                    <a:pt x="775" y="1162"/>
                    <a:pt x="746" y="1179"/>
                  </a:cubicBezTo>
                  <a:cubicBezTo>
                    <a:pt x="726" y="1171"/>
                    <a:pt x="705" y="1176"/>
                    <a:pt x="686" y="1174"/>
                  </a:cubicBezTo>
                  <a:cubicBezTo>
                    <a:pt x="664" y="1172"/>
                    <a:pt x="641" y="1164"/>
                    <a:pt x="615" y="1162"/>
                  </a:cubicBezTo>
                  <a:cubicBezTo>
                    <a:pt x="588" y="1161"/>
                    <a:pt x="559" y="1163"/>
                    <a:pt x="530" y="1162"/>
                  </a:cubicBezTo>
                  <a:cubicBezTo>
                    <a:pt x="410" y="1161"/>
                    <a:pt x="311" y="1154"/>
                    <a:pt x="197" y="1153"/>
                  </a:cubicBezTo>
                  <a:cubicBezTo>
                    <a:pt x="188" y="1153"/>
                    <a:pt x="177" y="1149"/>
                    <a:pt x="167" y="1149"/>
                  </a:cubicBezTo>
                  <a:cubicBezTo>
                    <a:pt x="130" y="1149"/>
                    <a:pt x="93" y="1158"/>
                    <a:pt x="55" y="1160"/>
                  </a:cubicBezTo>
                  <a:cubicBezTo>
                    <a:pt x="29" y="1161"/>
                    <a:pt x="13" y="1163"/>
                    <a:pt x="0" y="1144"/>
                  </a:cubicBezTo>
                  <a:cubicBezTo>
                    <a:pt x="11" y="1113"/>
                    <a:pt x="26" y="1080"/>
                    <a:pt x="59" y="1084"/>
                  </a:cubicBezTo>
                  <a:cubicBezTo>
                    <a:pt x="59" y="1066"/>
                    <a:pt x="67" y="1057"/>
                    <a:pt x="75" y="1048"/>
                  </a:cubicBezTo>
                  <a:cubicBezTo>
                    <a:pt x="18" y="1032"/>
                    <a:pt x="90" y="986"/>
                    <a:pt x="112" y="967"/>
                  </a:cubicBezTo>
                  <a:cubicBezTo>
                    <a:pt x="102" y="946"/>
                    <a:pt x="46" y="941"/>
                    <a:pt x="46" y="924"/>
                  </a:cubicBezTo>
                  <a:cubicBezTo>
                    <a:pt x="45" y="906"/>
                    <a:pt x="78" y="886"/>
                    <a:pt x="91" y="871"/>
                  </a:cubicBezTo>
                  <a:cubicBezTo>
                    <a:pt x="109" y="851"/>
                    <a:pt x="123" y="834"/>
                    <a:pt x="128" y="811"/>
                  </a:cubicBezTo>
                  <a:cubicBezTo>
                    <a:pt x="179" y="737"/>
                    <a:pt x="232" y="665"/>
                    <a:pt x="266" y="574"/>
                  </a:cubicBezTo>
                  <a:cubicBezTo>
                    <a:pt x="282" y="574"/>
                    <a:pt x="290" y="579"/>
                    <a:pt x="300" y="588"/>
                  </a:cubicBezTo>
                  <a:cubicBezTo>
                    <a:pt x="337" y="595"/>
                    <a:pt x="372" y="603"/>
                    <a:pt x="411" y="602"/>
                  </a:cubicBezTo>
                  <a:cubicBezTo>
                    <a:pt x="541" y="598"/>
                    <a:pt x="673" y="583"/>
                    <a:pt x="781" y="627"/>
                  </a:cubicBezTo>
                  <a:cubicBezTo>
                    <a:pt x="842" y="653"/>
                    <a:pt x="903" y="681"/>
                    <a:pt x="928" y="747"/>
                  </a:cubicBezTo>
                  <a:cubicBezTo>
                    <a:pt x="946" y="725"/>
                    <a:pt x="970" y="708"/>
                    <a:pt x="985" y="682"/>
                  </a:cubicBezTo>
                  <a:cubicBezTo>
                    <a:pt x="980" y="674"/>
                    <a:pt x="970" y="671"/>
                    <a:pt x="962" y="666"/>
                  </a:cubicBezTo>
                  <a:cubicBezTo>
                    <a:pt x="951" y="644"/>
                    <a:pt x="931" y="630"/>
                    <a:pt x="918" y="607"/>
                  </a:cubicBezTo>
                  <a:cubicBezTo>
                    <a:pt x="880" y="534"/>
                    <a:pt x="886" y="418"/>
                    <a:pt x="955" y="359"/>
                  </a:cubicBezTo>
                  <a:cubicBezTo>
                    <a:pt x="991" y="328"/>
                    <a:pt x="1065" y="303"/>
                    <a:pt x="1127" y="329"/>
                  </a:cubicBezTo>
                  <a:cubicBezTo>
                    <a:pt x="1116" y="281"/>
                    <a:pt x="1057" y="241"/>
                    <a:pt x="1006" y="225"/>
                  </a:cubicBezTo>
                  <a:cubicBezTo>
                    <a:pt x="989" y="207"/>
                    <a:pt x="1002" y="179"/>
                    <a:pt x="1006" y="161"/>
                  </a:cubicBezTo>
                  <a:cubicBezTo>
                    <a:pt x="1021" y="155"/>
                    <a:pt x="1040" y="152"/>
                    <a:pt x="1054" y="156"/>
                  </a:cubicBezTo>
                  <a:cubicBezTo>
                    <a:pt x="1084" y="166"/>
                    <a:pt x="1146" y="224"/>
                    <a:pt x="1166" y="258"/>
                  </a:cubicBezTo>
                  <a:cubicBezTo>
                    <a:pt x="1171" y="265"/>
                    <a:pt x="1173" y="273"/>
                    <a:pt x="1173" y="280"/>
                  </a:cubicBezTo>
                  <a:close/>
                  <a:moveTo>
                    <a:pt x="1619" y="804"/>
                  </a:moveTo>
                  <a:cubicBezTo>
                    <a:pt x="1616" y="815"/>
                    <a:pt x="1630" y="816"/>
                    <a:pt x="1630" y="829"/>
                  </a:cubicBezTo>
                  <a:cubicBezTo>
                    <a:pt x="1631" y="838"/>
                    <a:pt x="1623" y="843"/>
                    <a:pt x="1621" y="852"/>
                  </a:cubicBezTo>
                  <a:cubicBezTo>
                    <a:pt x="1556" y="907"/>
                    <a:pt x="1522" y="994"/>
                    <a:pt x="1479" y="1071"/>
                  </a:cubicBezTo>
                  <a:cubicBezTo>
                    <a:pt x="1458" y="1084"/>
                    <a:pt x="1452" y="1111"/>
                    <a:pt x="1435" y="1128"/>
                  </a:cubicBezTo>
                  <a:cubicBezTo>
                    <a:pt x="1431" y="1140"/>
                    <a:pt x="1440" y="1127"/>
                    <a:pt x="1435" y="1140"/>
                  </a:cubicBezTo>
                  <a:cubicBezTo>
                    <a:pt x="1417" y="1156"/>
                    <a:pt x="1403" y="1144"/>
                    <a:pt x="1385" y="1142"/>
                  </a:cubicBezTo>
                  <a:cubicBezTo>
                    <a:pt x="1352" y="1139"/>
                    <a:pt x="1307" y="1139"/>
                    <a:pt x="1277" y="1137"/>
                  </a:cubicBezTo>
                  <a:cubicBezTo>
                    <a:pt x="1250" y="1135"/>
                    <a:pt x="1224" y="1126"/>
                    <a:pt x="1196" y="1123"/>
                  </a:cubicBezTo>
                  <a:cubicBezTo>
                    <a:pt x="1074" y="1113"/>
                    <a:pt x="924" y="1096"/>
                    <a:pt x="813" y="1112"/>
                  </a:cubicBezTo>
                  <a:cubicBezTo>
                    <a:pt x="808" y="1126"/>
                    <a:pt x="800" y="1148"/>
                    <a:pt x="806" y="1153"/>
                  </a:cubicBezTo>
                  <a:cubicBezTo>
                    <a:pt x="949" y="1170"/>
                    <a:pt x="1082" y="1168"/>
                    <a:pt x="1238" y="1169"/>
                  </a:cubicBezTo>
                  <a:cubicBezTo>
                    <a:pt x="1261" y="1170"/>
                    <a:pt x="1301" y="1163"/>
                    <a:pt x="1341" y="1165"/>
                  </a:cubicBezTo>
                  <a:cubicBezTo>
                    <a:pt x="1418" y="1169"/>
                    <a:pt x="1450" y="1182"/>
                    <a:pt x="1479" y="1128"/>
                  </a:cubicBezTo>
                  <a:cubicBezTo>
                    <a:pt x="1482" y="1123"/>
                    <a:pt x="1479" y="1118"/>
                    <a:pt x="1481" y="1112"/>
                  </a:cubicBezTo>
                  <a:cubicBezTo>
                    <a:pt x="1486" y="1100"/>
                    <a:pt x="1499" y="1087"/>
                    <a:pt x="1506" y="1073"/>
                  </a:cubicBezTo>
                  <a:cubicBezTo>
                    <a:pt x="1536" y="1020"/>
                    <a:pt x="1573" y="964"/>
                    <a:pt x="1603" y="917"/>
                  </a:cubicBezTo>
                  <a:cubicBezTo>
                    <a:pt x="1625" y="882"/>
                    <a:pt x="1642" y="851"/>
                    <a:pt x="1663" y="818"/>
                  </a:cubicBezTo>
                  <a:cubicBezTo>
                    <a:pt x="1651" y="816"/>
                    <a:pt x="1634" y="797"/>
                    <a:pt x="1619" y="804"/>
                  </a:cubicBezTo>
                  <a:close/>
                  <a:moveTo>
                    <a:pt x="1164" y="113"/>
                  </a:moveTo>
                  <a:cubicBezTo>
                    <a:pt x="1152" y="186"/>
                    <a:pt x="1187" y="238"/>
                    <a:pt x="1201" y="303"/>
                  </a:cubicBezTo>
                  <a:cubicBezTo>
                    <a:pt x="1208" y="286"/>
                    <a:pt x="1218" y="272"/>
                    <a:pt x="1222" y="251"/>
                  </a:cubicBezTo>
                  <a:cubicBezTo>
                    <a:pt x="1209" y="231"/>
                    <a:pt x="1176" y="219"/>
                    <a:pt x="1176" y="195"/>
                  </a:cubicBezTo>
                  <a:cubicBezTo>
                    <a:pt x="1194" y="203"/>
                    <a:pt x="1210" y="219"/>
                    <a:pt x="1224" y="223"/>
                  </a:cubicBezTo>
                  <a:cubicBezTo>
                    <a:pt x="1228" y="215"/>
                    <a:pt x="1222" y="203"/>
                    <a:pt x="1222" y="193"/>
                  </a:cubicBezTo>
                  <a:cubicBezTo>
                    <a:pt x="1198" y="190"/>
                    <a:pt x="1176" y="175"/>
                    <a:pt x="1178" y="154"/>
                  </a:cubicBezTo>
                  <a:cubicBezTo>
                    <a:pt x="1190" y="157"/>
                    <a:pt x="1195" y="175"/>
                    <a:pt x="1210" y="168"/>
                  </a:cubicBezTo>
                  <a:cubicBezTo>
                    <a:pt x="1215" y="143"/>
                    <a:pt x="1172" y="104"/>
                    <a:pt x="1192" y="81"/>
                  </a:cubicBezTo>
                  <a:cubicBezTo>
                    <a:pt x="1208" y="104"/>
                    <a:pt x="1212" y="128"/>
                    <a:pt x="1226" y="156"/>
                  </a:cubicBezTo>
                  <a:cubicBezTo>
                    <a:pt x="1241" y="142"/>
                    <a:pt x="1237" y="108"/>
                    <a:pt x="1261" y="101"/>
                  </a:cubicBezTo>
                  <a:cubicBezTo>
                    <a:pt x="1262" y="142"/>
                    <a:pt x="1223" y="174"/>
                    <a:pt x="1242" y="216"/>
                  </a:cubicBezTo>
                  <a:cubicBezTo>
                    <a:pt x="1259" y="213"/>
                    <a:pt x="1261" y="195"/>
                    <a:pt x="1274" y="189"/>
                  </a:cubicBezTo>
                  <a:cubicBezTo>
                    <a:pt x="1296" y="211"/>
                    <a:pt x="1254" y="232"/>
                    <a:pt x="1242" y="237"/>
                  </a:cubicBezTo>
                  <a:cubicBezTo>
                    <a:pt x="1242" y="255"/>
                    <a:pt x="1224" y="283"/>
                    <a:pt x="1224" y="301"/>
                  </a:cubicBezTo>
                  <a:cubicBezTo>
                    <a:pt x="1251" y="270"/>
                    <a:pt x="1288" y="228"/>
                    <a:pt x="1290" y="175"/>
                  </a:cubicBezTo>
                  <a:cubicBezTo>
                    <a:pt x="1293" y="107"/>
                    <a:pt x="1237" y="75"/>
                    <a:pt x="1201" y="35"/>
                  </a:cubicBezTo>
                  <a:cubicBezTo>
                    <a:pt x="1187" y="64"/>
                    <a:pt x="1170" y="79"/>
                    <a:pt x="1164" y="113"/>
                  </a:cubicBezTo>
                  <a:close/>
                  <a:moveTo>
                    <a:pt x="1054" y="177"/>
                  </a:moveTo>
                  <a:cubicBezTo>
                    <a:pt x="1027" y="172"/>
                    <a:pt x="1017" y="183"/>
                    <a:pt x="1017" y="205"/>
                  </a:cubicBezTo>
                  <a:cubicBezTo>
                    <a:pt x="1024" y="208"/>
                    <a:pt x="1027" y="216"/>
                    <a:pt x="1040" y="214"/>
                  </a:cubicBezTo>
                  <a:cubicBezTo>
                    <a:pt x="1065" y="235"/>
                    <a:pt x="1096" y="250"/>
                    <a:pt x="1118" y="274"/>
                  </a:cubicBezTo>
                  <a:cubicBezTo>
                    <a:pt x="1134" y="295"/>
                    <a:pt x="1143" y="322"/>
                    <a:pt x="1160" y="342"/>
                  </a:cubicBezTo>
                  <a:cubicBezTo>
                    <a:pt x="1159" y="354"/>
                    <a:pt x="1163" y="362"/>
                    <a:pt x="1169" y="368"/>
                  </a:cubicBezTo>
                  <a:cubicBezTo>
                    <a:pt x="1176" y="283"/>
                    <a:pt x="1119" y="212"/>
                    <a:pt x="1054" y="177"/>
                  </a:cubicBezTo>
                  <a:close/>
                  <a:moveTo>
                    <a:pt x="1440" y="439"/>
                  </a:moveTo>
                  <a:cubicBezTo>
                    <a:pt x="1439" y="433"/>
                    <a:pt x="1432" y="430"/>
                    <a:pt x="1431" y="425"/>
                  </a:cubicBezTo>
                  <a:cubicBezTo>
                    <a:pt x="1428" y="419"/>
                    <a:pt x="1431" y="412"/>
                    <a:pt x="1428" y="407"/>
                  </a:cubicBezTo>
                  <a:cubicBezTo>
                    <a:pt x="1410" y="371"/>
                    <a:pt x="1367" y="336"/>
                    <a:pt x="1323" y="326"/>
                  </a:cubicBezTo>
                  <a:cubicBezTo>
                    <a:pt x="1223" y="306"/>
                    <a:pt x="1185" y="467"/>
                    <a:pt x="1100" y="407"/>
                  </a:cubicBezTo>
                  <a:cubicBezTo>
                    <a:pt x="1099" y="390"/>
                    <a:pt x="1087" y="382"/>
                    <a:pt x="1097" y="370"/>
                  </a:cubicBezTo>
                  <a:cubicBezTo>
                    <a:pt x="1111" y="384"/>
                    <a:pt x="1122" y="413"/>
                    <a:pt x="1150" y="398"/>
                  </a:cubicBezTo>
                  <a:cubicBezTo>
                    <a:pt x="1157" y="380"/>
                    <a:pt x="1150" y="378"/>
                    <a:pt x="1146" y="359"/>
                  </a:cubicBezTo>
                  <a:cubicBezTo>
                    <a:pt x="1050" y="300"/>
                    <a:pt x="919" y="371"/>
                    <a:pt x="914" y="473"/>
                  </a:cubicBezTo>
                  <a:cubicBezTo>
                    <a:pt x="913" y="480"/>
                    <a:pt x="915" y="495"/>
                    <a:pt x="916" y="508"/>
                  </a:cubicBezTo>
                  <a:cubicBezTo>
                    <a:pt x="919" y="544"/>
                    <a:pt x="931" y="592"/>
                    <a:pt x="951" y="620"/>
                  </a:cubicBezTo>
                  <a:cubicBezTo>
                    <a:pt x="960" y="635"/>
                    <a:pt x="988" y="664"/>
                    <a:pt x="1003" y="664"/>
                  </a:cubicBezTo>
                  <a:cubicBezTo>
                    <a:pt x="1012" y="664"/>
                    <a:pt x="1028" y="651"/>
                    <a:pt x="1042" y="646"/>
                  </a:cubicBezTo>
                  <a:cubicBezTo>
                    <a:pt x="1155" y="602"/>
                    <a:pt x="1290" y="588"/>
                    <a:pt x="1419" y="584"/>
                  </a:cubicBezTo>
                  <a:cubicBezTo>
                    <a:pt x="1431" y="542"/>
                    <a:pt x="1451" y="498"/>
                    <a:pt x="1440" y="439"/>
                  </a:cubicBezTo>
                  <a:close/>
                  <a:moveTo>
                    <a:pt x="1196" y="352"/>
                  </a:moveTo>
                  <a:cubicBezTo>
                    <a:pt x="1199" y="359"/>
                    <a:pt x="1189" y="366"/>
                    <a:pt x="1196" y="370"/>
                  </a:cubicBezTo>
                  <a:cubicBezTo>
                    <a:pt x="1203" y="357"/>
                    <a:pt x="1222" y="344"/>
                    <a:pt x="1226" y="336"/>
                  </a:cubicBezTo>
                  <a:cubicBezTo>
                    <a:pt x="1216" y="340"/>
                    <a:pt x="1209" y="349"/>
                    <a:pt x="1196" y="352"/>
                  </a:cubicBezTo>
                  <a:close/>
                  <a:moveTo>
                    <a:pt x="1495" y="618"/>
                  </a:moveTo>
                  <a:cubicBezTo>
                    <a:pt x="1462" y="612"/>
                    <a:pt x="1428" y="599"/>
                    <a:pt x="1396" y="600"/>
                  </a:cubicBezTo>
                  <a:cubicBezTo>
                    <a:pt x="1331" y="602"/>
                    <a:pt x="1262" y="611"/>
                    <a:pt x="1199" y="620"/>
                  </a:cubicBezTo>
                  <a:cubicBezTo>
                    <a:pt x="1127" y="631"/>
                    <a:pt x="1059" y="655"/>
                    <a:pt x="1006" y="687"/>
                  </a:cubicBezTo>
                  <a:cubicBezTo>
                    <a:pt x="956" y="737"/>
                    <a:pt x="914" y="795"/>
                    <a:pt x="875" y="857"/>
                  </a:cubicBezTo>
                  <a:cubicBezTo>
                    <a:pt x="836" y="918"/>
                    <a:pt x="791" y="979"/>
                    <a:pt x="764" y="1045"/>
                  </a:cubicBezTo>
                  <a:cubicBezTo>
                    <a:pt x="817" y="1009"/>
                    <a:pt x="892" y="975"/>
                    <a:pt x="983" y="970"/>
                  </a:cubicBezTo>
                  <a:cubicBezTo>
                    <a:pt x="1005" y="968"/>
                    <a:pt x="1029" y="971"/>
                    <a:pt x="1052" y="970"/>
                  </a:cubicBezTo>
                  <a:cubicBezTo>
                    <a:pt x="1164" y="964"/>
                    <a:pt x="1270" y="971"/>
                    <a:pt x="1350" y="997"/>
                  </a:cubicBezTo>
                  <a:cubicBezTo>
                    <a:pt x="1415" y="860"/>
                    <a:pt x="1513" y="757"/>
                    <a:pt x="1598" y="641"/>
                  </a:cubicBezTo>
                  <a:cubicBezTo>
                    <a:pt x="1568" y="628"/>
                    <a:pt x="1531" y="625"/>
                    <a:pt x="1495" y="618"/>
                  </a:cubicBezTo>
                  <a:close/>
                  <a:moveTo>
                    <a:pt x="806" y="662"/>
                  </a:moveTo>
                  <a:cubicBezTo>
                    <a:pt x="758" y="638"/>
                    <a:pt x="719" y="630"/>
                    <a:pt x="654" y="623"/>
                  </a:cubicBezTo>
                  <a:cubicBezTo>
                    <a:pt x="629" y="620"/>
                    <a:pt x="602" y="614"/>
                    <a:pt x="578" y="614"/>
                  </a:cubicBezTo>
                  <a:cubicBezTo>
                    <a:pt x="507" y="612"/>
                    <a:pt x="434" y="625"/>
                    <a:pt x="376" y="623"/>
                  </a:cubicBezTo>
                  <a:cubicBezTo>
                    <a:pt x="341" y="621"/>
                    <a:pt x="305" y="605"/>
                    <a:pt x="275" y="604"/>
                  </a:cubicBezTo>
                  <a:cubicBezTo>
                    <a:pt x="275" y="603"/>
                    <a:pt x="275" y="602"/>
                    <a:pt x="273" y="602"/>
                  </a:cubicBezTo>
                  <a:cubicBezTo>
                    <a:pt x="272" y="617"/>
                    <a:pt x="262" y="622"/>
                    <a:pt x="257" y="632"/>
                  </a:cubicBezTo>
                  <a:cubicBezTo>
                    <a:pt x="247" y="652"/>
                    <a:pt x="242" y="671"/>
                    <a:pt x="232" y="689"/>
                  </a:cubicBezTo>
                  <a:cubicBezTo>
                    <a:pt x="213" y="723"/>
                    <a:pt x="187" y="753"/>
                    <a:pt x="167" y="788"/>
                  </a:cubicBezTo>
                  <a:cubicBezTo>
                    <a:pt x="158" y="804"/>
                    <a:pt x="144" y="819"/>
                    <a:pt x="135" y="834"/>
                  </a:cubicBezTo>
                  <a:cubicBezTo>
                    <a:pt x="125" y="852"/>
                    <a:pt x="121" y="865"/>
                    <a:pt x="108" y="880"/>
                  </a:cubicBezTo>
                  <a:cubicBezTo>
                    <a:pt x="96" y="893"/>
                    <a:pt x="79" y="903"/>
                    <a:pt x="78" y="924"/>
                  </a:cubicBezTo>
                  <a:cubicBezTo>
                    <a:pt x="99" y="934"/>
                    <a:pt x="112" y="960"/>
                    <a:pt x="142" y="949"/>
                  </a:cubicBezTo>
                  <a:cubicBezTo>
                    <a:pt x="140" y="956"/>
                    <a:pt x="139" y="957"/>
                    <a:pt x="144" y="960"/>
                  </a:cubicBezTo>
                  <a:cubicBezTo>
                    <a:pt x="166" y="962"/>
                    <a:pt x="184" y="970"/>
                    <a:pt x="204" y="972"/>
                  </a:cubicBezTo>
                  <a:cubicBezTo>
                    <a:pt x="264" y="976"/>
                    <a:pt x="323" y="956"/>
                    <a:pt x="383" y="953"/>
                  </a:cubicBezTo>
                  <a:cubicBezTo>
                    <a:pt x="521" y="947"/>
                    <a:pt x="644" y="994"/>
                    <a:pt x="748" y="1041"/>
                  </a:cubicBezTo>
                  <a:cubicBezTo>
                    <a:pt x="797" y="944"/>
                    <a:pt x="856" y="859"/>
                    <a:pt x="914" y="772"/>
                  </a:cubicBezTo>
                  <a:cubicBezTo>
                    <a:pt x="902" y="706"/>
                    <a:pt x="859" y="688"/>
                    <a:pt x="806" y="662"/>
                  </a:cubicBezTo>
                  <a:close/>
                  <a:moveTo>
                    <a:pt x="1557" y="724"/>
                  </a:moveTo>
                  <a:cubicBezTo>
                    <a:pt x="1487" y="816"/>
                    <a:pt x="1405" y="909"/>
                    <a:pt x="1364" y="1022"/>
                  </a:cubicBezTo>
                  <a:cubicBezTo>
                    <a:pt x="1378" y="1025"/>
                    <a:pt x="1391" y="1029"/>
                    <a:pt x="1405" y="1032"/>
                  </a:cubicBezTo>
                  <a:cubicBezTo>
                    <a:pt x="1409" y="1029"/>
                    <a:pt x="1411" y="1025"/>
                    <a:pt x="1417" y="1025"/>
                  </a:cubicBezTo>
                  <a:cubicBezTo>
                    <a:pt x="1471" y="924"/>
                    <a:pt x="1537" y="835"/>
                    <a:pt x="1591" y="735"/>
                  </a:cubicBezTo>
                  <a:cubicBezTo>
                    <a:pt x="1582" y="729"/>
                    <a:pt x="1568" y="728"/>
                    <a:pt x="1557" y="724"/>
                  </a:cubicBezTo>
                  <a:close/>
                  <a:moveTo>
                    <a:pt x="1578" y="800"/>
                  </a:moveTo>
                  <a:cubicBezTo>
                    <a:pt x="1573" y="807"/>
                    <a:pt x="1564" y="811"/>
                    <a:pt x="1559" y="818"/>
                  </a:cubicBezTo>
                  <a:cubicBezTo>
                    <a:pt x="1540" y="846"/>
                    <a:pt x="1527" y="880"/>
                    <a:pt x="1509" y="910"/>
                  </a:cubicBezTo>
                  <a:cubicBezTo>
                    <a:pt x="1479" y="959"/>
                    <a:pt x="1440" y="1003"/>
                    <a:pt x="1431" y="1061"/>
                  </a:cubicBezTo>
                  <a:cubicBezTo>
                    <a:pt x="1432" y="1067"/>
                    <a:pt x="1439" y="1066"/>
                    <a:pt x="1437" y="1075"/>
                  </a:cubicBezTo>
                  <a:cubicBezTo>
                    <a:pt x="1435" y="1081"/>
                    <a:pt x="1425" y="1091"/>
                    <a:pt x="1433" y="1098"/>
                  </a:cubicBezTo>
                  <a:cubicBezTo>
                    <a:pt x="1499" y="1018"/>
                    <a:pt x="1538" y="910"/>
                    <a:pt x="1607" y="832"/>
                  </a:cubicBezTo>
                  <a:cubicBezTo>
                    <a:pt x="1583" y="813"/>
                    <a:pt x="1615" y="785"/>
                    <a:pt x="1605" y="751"/>
                  </a:cubicBezTo>
                  <a:cubicBezTo>
                    <a:pt x="1593" y="765"/>
                    <a:pt x="1588" y="784"/>
                    <a:pt x="1578" y="800"/>
                  </a:cubicBezTo>
                  <a:close/>
                  <a:moveTo>
                    <a:pt x="546" y="986"/>
                  </a:moveTo>
                  <a:cubicBezTo>
                    <a:pt x="501" y="975"/>
                    <a:pt x="440" y="968"/>
                    <a:pt x="390" y="970"/>
                  </a:cubicBezTo>
                  <a:cubicBezTo>
                    <a:pt x="342" y="971"/>
                    <a:pt x="298" y="990"/>
                    <a:pt x="250" y="988"/>
                  </a:cubicBezTo>
                  <a:cubicBezTo>
                    <a:pt x="209" y="986"/>
                    <a:pt x="164" y="985"/>
                    <a:pt x="133" y="970"/>
                  </a:cubicBezTo>
                  <a:cubicBezTo>
                    <a:pt x="118" y="982"/>
                    <a:pt x="105" y="997"/>
                    <a:pt x="89" y="1009"/>
                  </a:cubicBezTo>
                  <a:cubicBezTo>
                    <a:pt x="258" y="1015"/>
                    <a:pt x="459" y="999"/>
                    <a:pt x="636" y="1018"/>
                  </a:cubicBezTo>
                  <a:cubicBezTo>
                    <a:pt x="609" y="1003"/>
                    <a:pt x="573" y="992"/>
                    <a:pt x="546" y="986"/>
                  </a:cubicBezTo>
                  <a:close/>
                  <a:moveTo>
                    <a:pt x="1235" y="993"/>
                  </a:moveTo>
                  <a:cubicBezTo>
                    <a:pt x="1109" y="993"/>
                    <a:pt x="958" y="967"/>
                    <a:pt x="861" y="1015"/>
                  </a:cubicBezTo>
                  <a:cubicBezTo>
                    <a:pt x="1015" y="1001"/>
                    <a:pt x="1155" y="1016"/>
                    <a:pt x="1290" y="1013"/>
                  </a:cubicBezTo>
                  <a:cubicBezTo>
                    <a:pt x="1313" y="1013"/>
                    <a:pt x="1316" y="1013"/>
                    <a:pt x="1332" y="1018"/>
                  </a:cubicBezTo>
                  <a:cubicBezTo>
                    <a:pt x="1313" y="993"/>
                    <a:pt x="1271" y="992"/>
                    <a:pt x="1235" y="993"/>
                  </a:cubicBezTo>
                  <a:close/>
                  <a:moveTo>
                    <a:pt x="567" y="1034"/>
                  </a:moveTo>
                  <a:cubicBezTo>
                    <a:pt x="407" y="1018"/>
                    <a:pt x="257" y="1033"/>
                    <a:pt x="91" y="1029"/>
                  </a:cubicBezTo>
                  <a:cubicBezTo>
                    <a:pt x="93" y="1038"/>
                    <a:pt x="94" y="1047"/>
                    <a:pt x="96" y="1055"/>
                  </a:cubicBezTo>
                  <a:cubicBezTo>
                    <a:pt x="120" y="1058"/>
                    <a:pt x="149" y="1057"/>
                    <a:pt x="165" y="1068"/>
                  </a:cubicBezTo>
                  <a:cubicBezTo>
                    <a:pt x="145" y="1071"/>
                    <a:pt x="102" y="1070"/>
                    <a:pt x="78" y="1073"/>
                  </a:cubicBezTo>
                  <a:cubicBezTo>
                    <a:pt x="93" y="1096"/>
                    <a:pt x="119" y="1084"/>
                    <a:pt x="149" y="1087"/>
                  </a:cubicBezTo>
                  <a:cubicBezTo>
                    <a:pt x="232" y="1093"/>
                    <a:pt x="322" y="1084"/>
                    <a:pt x="404" y="1087"/>
                  </a:cubicBezTo>
                  <a:cubicBezTo>
                    <a:pt x="443" y="1088"/>
                    <a:pt x="478" y="1098"/>
                    <a:pt x="512" y="1091"/>
                  </a:cubicBezTo>
                  <a:cubicBezTo>
                    <a:pt x="508" y="1091"/>
                    <a:pt x="506" y="1090"/>
                    <a:pt x="505" y="1087"/>
                  </a:cubicBezTo>
                  <a:cubicBezTo>
                    <a:pt x="552" y="1077"/>
                    <a:pt x="612" y="1093"/>
                    <a:pt x="654" y="1078"/>
                  </a:cubicBezTo>
                  <a:cubicBezTo>
                    <a:pt x="619" y="1073"/>
                    <a:pt x="584" y="1069"/>
                    <a:pt x="549" y="1064"/>
                  </a:cubicBezTo>
                  <a:cubicBezTo>
                    <a:pt x="517" y="1059"/>
                    <a:pt x="481" y="1055"/>
                    <a:pt x="452" y="1041"/>
                  </a:cubicBezTo>
                  <a:cubicBezTo>
                    <a:pt x="532" y="1039"/>
                    <a:pt x="622" y="1070"/>
                    <a:pt x="707" y="1059"/>
                  </a:cubicBezTo>
                  <a:cubicBezTo>
                    <a:pt x="664" y="1033"/>
                    <a:pt x="612" y="1038"/>
                    <a:pt x="567" y="1034"/>
                  </a:cubicBezTo>
                  <a:close/>
                  <a:moveTo>
                    <a:pt x="1375" y="1043"/>
                  </a:moveTo>
                  <a:cubicBezTo>
                    <a:pt x="1326" y="1034"/>
                    <a:pt x="1276" y="1029"/>
                    <a:pt x="1224" y="1029"/>
                  </a:cubicBezTo>
                  <a:cubicBezTo>
                    <a:pt x="1119" y="1029"/>
                    <a:pt x="989" y="1014"/>
                    <a:pt x="875" y="1029"/>
                  </a:cubicBezTo>
                  <a:cubicBezTo>
                    <a:pt x="837" y="1034"/>
                    <a:pt x="797" y="1044"/>
                    <a:pt x="769" y="1066"/>
                  </a:cubicBezTo>
                  <a:cubicBezTo>
                    <a:pt x="776" y="1071"/>
                    <a:pt x="779" y="1081"/>
                    <a:pt x="787" y="1084"/>
                  </a:cubicBezTo>
                  <a:cubicBezTo>
                    <a:pt x="840" y="1066"/>
                    <a:pt x="888" y="1046"/>
                    <a:pt x="951" y="1043"/>
                  </a:cubicBezTo>
                  <a:cubicBezTo>
                    <a:pt x="966" y="1042"/>
                    <a:pt x="990" y="1038"/>
                    <a:pt x="994" y="1055"/>
                  </a:cubicBezTo>
                  <a:cubicBezTo>
                    <a:pt x="926" y="1058"/>
                    <a:pt x="858" y="1066"/>
                    <a:pt x="808" y="1094"/>
                  </a:cubicBezTo>
                  <a:cubicBezTo>
                    <a:pt x="994" y="1073"/>
                    <a:pt x="1183" y="1111"/>
                    <a:pt x="1336" y="1123"/>
                  </a:cubicBezTo>
                  <a:cubicBezTo>
                    <a:pt x="1365" y="1126"/>
                    <a:pt x="1395" y="1134"/>
                    <a:pt x="1412" y="1119"/>
                  </a:cubicBezTo>
                  <a:cubicBezTo>
                    <a:pt x="1388" y="1114"/>
                    <a:pt x="1362" y="1117"/>
                    <a:pt x="1346" y="1100"/>
                  </a:cubicBezTo>
                  <a:cubicBezTo>
                    <a:pt x="1372" y="1092"/>
                    <a:pt x="1407" y="1116"/>
                    <a:pt x="1417" y="1089"/>
                  </a:cubicBezTo>
                  <a:cubicBezTo>
                    <a:pt x="1380" y="1073"/>
                    <a:pt x="1309" y="1101"/>
                    <a:pt x="1286" y="1073"/>
                  </a:cubicBezTo>
                  <a:cubicBezTo>
                    <a:pt x="1323" y="1073"/>
                    <a:pt x="1369" y="1071"/>
                    <a:pt x="1410" y="1068"/>
                  </a:cubicBezTo>
                  <a:cubicBezTo>
                    <a:pt x="1403" y="1063"/>
                    <a:pt x="1384" y="1054"/>
                    <a:pt x="1375" y="1043"/>
                  </a:cubicBezTo>
                  <a:close/>
                  <a:moveTo>
                    <a:pt x="705" y="1098"/>
                  </a:moveTo>
                  <a:cubicBezTo>
                    <a:pt x="731" y="1106"/>
                    <a:pt x="751" y="1097"/>
                    <a:pt x="764" y="1084"/>
                  </a:cubicBezTo>
                  <a:cubicBezTo>
                    <a:pt x="759" y="1083"/>
                    <a:pt x="759" y="1076"/>
                    <a:pt x="755" y="1073"/>
                  </a:cubicBezTo>
                  <a:cubicBezTo>
                    <a:pt x="736" y="1076"/>
                    <a:pt x="717" y="1079"/>
                    <a:pt x="705" y="1098"/>
                  </a:cubicBezTo>
                  <a:close/>
                  <a:moveTo>
                    <a:pt x="677" y="1091"/>
                  </a:moveTo>
                  <a:cubicBezTo>
                    <a:pt x="661" y="1097"/>
                    <a:pt x="632" y="1091"/>
                    <a:pt x="620" y="1100"/>
                  </a:cubicBezTo>
                  <a:cubicBezTo>
                    <a:pt x="644" y="1105"/>
                    <a:pt x="668" y="1092"/>
                    <a:pt x="682" y="1100"/>
                  </a:cubicBezTo>
                  <a:cubicBezTo>
                    <a:pt x="684" y="1092"/>
                    <a:pt x="703" y="1083"/>
                    <a:pt x="693" y="1078"/>
                  </a:cubicBezTo>
                  <a:cubicBezTo>
                    <a:pt x="693" y="1081"/>
                    <a:pt x="684" y="1075"/>
                    <a:pt x="677" y="1078"/>
                  </a:cubicBezTo>
                  <a:cubicBezTo>
                    <a:pt x="677" y="1082"/>
                    <a:pt x="677" y="1087"/>
                    <a:pt x="677" y="1091"/>
                  </a:cubicBezTo>
                  <a:close/>
                  <a:moveTo>
                    <a:pt x="553" y="1096"/>
                  </a:moveTo>
                  <a:cubicBezTo>
                    <a:pt x="550" y="1096"/>
                    <a:pt x="549" y="1092"/>
                    <a:pt x="544" y="1094"/>
                  </a:cubicBezTo>
                  <a:cubicBezTo>
                    <a:pt x="559" y="1104"/>
                    <a:pt x="588" y="1095"/>
                    <a:pt x="553" y="1096"/>
                  </a:cubicBezTo>
                  <a:close/>
                  <a:moveTo>
                    <a:pt x="429" y="1110"/>
                  </a:moveTo>
                  <a:cubicBezTo>
                    <a:pt x="392" y="1107"/>
                    <a:pt x="355" y="1114"/>
                    <a:pt x="319" y="1112"/>
                  </a:cubicBezTo>
                  <a:cubicBezTo>
                    <a:pt x="224" y="1107"/>
                    <a:pt x="118" y="1104"/>
                    <a:pt x="46" y="1107"/>
                  </a:cubicBezTo>
                  <a:cubicBezTo>
                    <a:pt x="37" y="1114"/>
                    <a:pt x="30" y="1121"/>
                    <a:pt x="25" y="1130"/>
                  </a:cubicBezTo>
                  <a:cubicBezTo>
                    <a:pt x="43" y="1142"/>
                    <a:pt x="62" y="1134"/>
                    <a:pt x="80" y="1133"/>
                  </a:cubicBezTo>
                  <a:cubicBezTo>
                    <a:pt x="178" y="1126"/>
                    <a:pt x="265" y="1133"/>
                    <a:pt x="362" y="1140"/>
                  </a:cubicBezTo>
                  <a:cubicBezTo>
                    <a:pt x="455" y="1146"/>
                    <a:pt x="569" y="1141"/>
                    <a:pt x="668" y="1146"/>
                  </a:cubicBezTo>
                  <a:cubicBezTo>
                    <a:pt x="669" y="1132"/>
                    <a:pt x="656" y="1132"/>
                    <a:pt x="654" y="1121"/>
                  </a:cubicBezTo>
                  <a:cubicBezTo>
                    <a:pt x="580" y="1118"/>
                    <a:pt x="502" y="1116"/>
                    <a:pt x="429" y="1110"/>
                  </a:cubicBezTo>
                  <a:close/>
                  <a:moveTo>
                    <a:pt x="712" y="1126"/>
                  </a:moveTo>
                  <a:cubicBezTo>
                    <a:pt x="701" y="1125"/>
                    <a:pt x="691" y="1115"/>
                    <a:pt x="682" y="1123"/>
                  </a:cubicBezTo>
                  <a:cubicBezTo>
                    <a:pt x="691" y="1165"/>
                    <a:pt x="796" y="1164"/>
                    <a:pt x="783" y="1114"/>
                  </a:cubicBezTo>
                  <a:cubicBezTo>
                    <a:pt x="761" y="1115"/>
                    <a:pt x="738" y="1128"/>
                    <a:pt x="712" y="112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5" name="Freeform 168"/>
            <p:cNvSpPr>
              <a:spLocks noEditPoints="1"/>
            </p:cNvSpPr>
            <p:nvPr>
              <p:custDataLst>
                <p:tags r:id="rId8"/>
              </p:custDataLst>
            </p:nvPr>
          </p:nvSpPr>
          <p:spPr bwMode="auto">
            <a:xfrm>
              <a:off x="604204" y="2264710"/>
              <a:ext cx="2216462" cy="2888967"/>
            </a:xfrm>
            <a:custGeom>
              <a:avLst/>
              <a:gdLst>
                <a:gd name="T0" fmla="*/ 135 w 1672"/>
                <a:gd name="T1" fmla="*/ 1706 h 1974"/>
                <a:gd name="T2" fmla="*/ 50 w 1672"/>
                <a:gd name="T3" fmla="*/ 803 h 1974"/>
                <a:gd name="T4" fmla="*/ 162 w 1672"/>
                <a:gd name="T5" fmla="*/ 588 h 1974"/>
                <a:gd name="T6" fmla="*/ 1444 w 1672"/>
                <a:gd name="T7" fmla="*/ 259 h 1974"/>
                <a:gd name="T8" fmla="*/ 1329 w 1672"/>
                <a:gd name="T9" fmla="*/ 783 h 1974"/>
                <a:gd name="T10" fmla="*/ 785 w 1672"/>
                <a:gd name="T11" fmla="*/ 826 h 1974"/>
                <a:gd name="T12" fmla="*/ 231 w 1672"/>
                <a:gd name="T13" fmla="*/ 780 h 1974"/>
                <a:gd name="T14" fmla="*/ 720 w 1672"/>
                <a:gd name="T15" fmla="*/ 1619 h 1974"/>
                <a:gd name="T16" fmla="*/ 617 w 1672"/>
                <a:gd name="T17" fmla="*/ 964 h 1974"/>
                <a:gd name="T18" fmla="*/ 893 w 1672"/>
                <a:gd name="T19" fmla="*/ 1068 h 1974"/>
                <a:gd name="T20" fmla="*/ 1237 w 1672"/>
                <a:gd name="T21" fmla="*/ 1038 h 1974"/>
                <a:gd name="T22" fmla="*/ 909 w 1672"/>
                <a:gd name="T23" fmla="*/ 1715 h 1974"/>
                <a:gd name="T24" fmla="*/ 194 w 1672"/>
                <a:gd name="T25" fmla="*/ 636 h 1974"/>
                <a:gd name="T26" fmla="*/ 1118 w 1672"/>
                <a:gd name="T27" fmla="*/ 34 h 1974"/>
                <a:gd name="T28" fmla="*/ 1324 w 1672"/>
                <a:gd name="T29" fmla="*/ 248 h 1974"/>
                <a:gd name="T30" fmla="*/ 814 w 1672"/>
                <a:gd name="T31" fmla="*/ 613 h 1974"/>
                <a:gd name="T32" fmla="*/ 817 w 1672"/>
                <a:gd name="T33" fmla="*/ 404 h 1974"/>
                <a:gd name="T34" fmla="*/ 594 w 1672"/>
                <a:gd name="T35" fmla="*/ 404 h 1974"/>
                <a:gd name="T36" fmla="*/ 789 w 1672"/>
                <a:gd name="T37" fmla="*/ 342 h 1974"/>
                <a:gd name="T38" fmla="*/ 785 w 1672"/>
                <a:gd name="T39" fmla="*/ 362 h 1974"/>
                <a:gd name="T40" fmla="*/ 812 w 1672"/>
                <a:gd name="T41" fmla="*/ 429 h 1974"/>
                <a:gd name="T42" fmla="*/ 1572 w 1672"/>
                <a:gd name="T43" fmla="*/ 604 h 1974"/>
                <a:gd name="T44" fmla="*/ 259 w 1672"/>
                <a:gd name="T45" fmla="*/ 702 h 1974"/>
                <a:gd name="T46" fmla="*/ 1352 w 1672"/>
                <a:gd name="T47" fmla="*/ 606 h 1974"/>
                <a:gd name="T48" fmla="*/ 1306 w 1672"/>
                <a:gd name="T49" fmla="*/ 723 h 1974"/>
                <a:gd name="T50" fmla="*/ 1099 w 1672"/>
                <a:gd name="T51" fmla="*/ 560 h 1974"/>
                <a:gd name="T52" fmla="*/ 1384 w 1672"/>
                <a:gd name="T53" fmla="*/ 769 h 1974"/>
                <a:gd name="T54" fmla="*/ 1283 w 1672"/>
                <a:gd name="T55" fmla="*/ 617 h 1974"/>
                <a:gd name="T56" fmla="*/ 1184 w 1672"/>
                <a:gd name="T57" fmla="*/ 576 h 1974"/>
                <a:gd name="T58" fmla="*/ 589 w 1672"/>
                <a:gd name="T59" fmla="*/ 1559 h 1974"/>
                <a:gd name="T60" fmla="*/ 213 w 1672"/>
                <a:gd name="T61" fmla="*/ 801 h 1974"/>
                <a:gd name="T62" fmla="*/ 589 w 1672"/>
                <a:gd name="T63" fmla="*/ 1559 h 1974"/>
                <a:gd name="T64" fmla="*/ 449 w 1672"/>
                <a:gd name="T65" fmla="*/ 1520 h 1974"/>
                <a:gd name="T66" fmla="*/ 82 w 1672"/>
                <a:gd name="T67" fmla="*/ 817 h 1974"/>
                <a:gd name="T68" fmla="*/ 511 w 1672"/>
                <a:gd name="T69" fmla="*/ 1506 h 1974"/>
                <a:gd name="T70" fmla="*/ 911 w 1672"/>
                <a:gd name="T71" fmla="*/ 1336 h 1974"/>
                <a:gd name="T72" fmla="*/ 879 w 1672"/>
                <a:gd name="T73" fmla="*/ 1240 h 1974"/>
                <a:gd name="T74" fmla="*/ 835 w 1672"/>
                <a:gd name="T75" fmla="*/ 1155 h 1974"/>
                <a:gd name="T76" fmla="*/ 791 w 1672"/>
                <a:gd name="T77" fmla="*/ 1070 h 1974"/>
                <a:gd name="T78" fmla="*/ 766 w 1672"/>
                <a:gd name="T79" fmla="*/ 1024 h 1974"/>
                <a:gd name="T80" fmla="*/ 681 w 1672"/>
                <a:gd name="T81" fmla="*/ 992 h 1974"/>
                <a:gd name="T82" fmla="*/ 1170 w 1672"/>
                <a:gd name="T83" fmla="*/ 996 h 1974"/>
                <a:gd name="T84" fmla="*/ 968 w 1672"/>
                <a:gd name="T85" fmla="*/ 1049 h 1974"/>
                <a:gd name="T86" fmla="*/ 1152 w 1672"/>
                <a:gd name="T87" fmla="*/ 1148 h 1974"/>
                <a:gd name="T88" fmla="*/ 1159 w 1672"/>
                <a:gd name="T89" fmla="*/ 1196 h 1974"/>
                <a:gd name="T90" fmla="*/ 1021 w 1672"/>
                <a:gd name="T91" fmla="*/ 1086 h 1974"/>
                <a:gd name="T92" fmla="*/ 1143 w 1672"/>
                <a:gd name="T93" fmla="*/ 1176 h 1974"/>
                <a:gd name="T94" fmla="*/ 803 w 1672"/>
                <a:gd name="T95" fmla="*/ 1437 h 1974"/>
                <a:gd name="T96" fmla="*/ 1067 w 1672"/>
                <a:gd name="T97" fmla="*/ 1453 h 1974"/>
                <a:gd name="T98" fmla="*/ 1042 w 1672"/>
                <a:gd name="T99" fmla="*/ 1453 h 1974"/>
                <a:gd name="T100" fmla="*/ 973 w 1672"/>
                <a:gd name="T101" fmla="*/ 1470 h 1974"/>
                <a:gd name="T102" fmla="*/ 913 w 1672"/>
                <a:gd name="T103" fmla="*/ 1472 h 1974"/>
                <a:gd name="T104" fmla="*/ 936 w 1672"/>
                <a:gd name="T105" fmla="*/ 1470 h 1974"/>
                <a:gd name="T106" fmla="*/ 948 w 1672"/>
                <a:gd name="T107" fmla="*/ 1692 h 1974"/>
                <a:gd name="T108" fmla="*/ 403 w 1672"/>
                <a:gd name="T109" fmla="*/ 1552 h 1974"/>
                <a:gd name="T110" fmla="*/ 525 w 1672"/>
                <a:gd name="T111" fmla="*/ 1532 h 1974"/>
                <a:gd name="T112" fmla="*/ 500 w 1672"/>
                <a:gd name="T113" fmla="*/ 1715 h 1974"/>
                <a:gd name="T114" fmla="*/ 84 w 1672"/>
                <a:gd name="T115" fmla="*/ 1773 h 1974"/>
                <a:gd name="T116" fmla="*/ 975 w 1672"/>
                <a:gd name="T117" fmla="*/ 1823 h 1974"/>
                <a:gd name="T118" fmla="*/ 311 w 1672"/>
                <a:gd name="T119" fmla="*/ 1644 h 19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672" h="1974">
                  <a:moveTo>
                    <a:pt x="909" y="1715"/>
                  </a:moveTo>
                  <a:cubicBezTo>
                    <a:pt x="941" y="1755"/>
                    <a:pt x="1005" y="1780"/>
                    <a:pt x="998" y="1844"/>
                  </a:cubicBezTo>
                  <a:cubicBezTo>
                    <a:pt x="918" y="1889"/>
                    <a:pt x="831" y="1928"/>
                    <a:pt x="723" y="1945"/>
                  </a:cubicBezTo>
                  <a:cubicBezTo>
                    <a:pt x="514" y="1966"/>
                    <a:pt x="296" y="1974"/>
                    <a:pt x="114" y="1897"/>
                  </a:cubicBezTo>
                  <a:cubicBezTo>
                    <a:pt x="73" y="1893"/>
                    <a:pt x="61" y="1861"/>
                    <a:pt x="29" y="1849"/>
                  </a:cubicBezTo>
                  <a:cubicBezTo>
                    <a:pt x="9" y="1812"/>
                    <a:pt x="58" y="1783"/>
                    <a:pt x="84" y="1754"/>
                  </a:cubicBezTo>
                  <a:cubicBezTo>
                    <a:pt x="100" y="1737"/>
                    <a:pt x="111" y="1722"/>
                    <a:pt x="135" y="1706"/>
                  </a:cubicBezTo>
                  <a:cubicBezTo>
                    <a:pt x="171" y="1681"/>
                    <a:pt x="221" y="1655"/>
                    <a:pt x="263" y="1637"/>
                  </a:cubicBezTo>
                  <a:cubicBezTo>
                    <a:pt x="274" y="1633"/>
                    <a:pt x="286" y="1633"/>
                    <a:pt x="295" y="1628"/>
                  </a:cubicBezTo>
                  <a:cubicBezTo>
                    <a:pt x="306" y="1623"/>
                    <a:pt x="313" y="1612"/>
                    <a:pt x="325" y="1612"/>
                  </a:cubicBezTo>
                  <a:cubicBezTo>
                    <a:pt x="330" y="1571"/>
                    <a:pt x="359" y="1546"/>
                    <a:pt x="399" y="1534"/>
                  </a:cubicBezTo>
                  <a:cubicBezTo>
                    <a:pt x="340" y="1391"/>
                    <a:pt x="267" y="1249"/>
                    <a:pt x="201" y="1102"/>
                  </a:cubicBezTo>
                  <a:cubicBezTo>
                    <a:pt x="169" y="1029"/>
                    <a:pt x="128" y="961"/>
                    <a:pt x="93" y="888"/>
                  </a:cubicBezTo>
                  <a:cubicBezTo>
                    <a:pt x="80" y="860"/>
                    <a:pt x="68" y="826"/>
                    <a:pt x="50" y="803"/>
                  </a:cubicBezTo>
                  <a:cubicBezTo>
                    <a:pt x="44" y="797"/>
                    <a:pt x="47" y="800"/>
                    <a:pt x="43" y="792"/>
                  </a:cubicBezTo>
                  <a:cubicBezTo>
                    <a:pt x="38" y="783"/>
                    <a:pt x="26" y="777"/>
                    <a:pt x="22" y="769"/>
                  </a:cubicBezTo>
                  <a:cubicBezTo>
                    <a:pt x="19" y="764"/>
                    <a:pt x="17" y="748"/>
                    <a:pt x="13" y="735"/>
                  </a:cubicBezTo>
                  <a:cubicBezTo>
                    <a:pt x="3" y="702"/>
                    <a:pt x="0" y="674"/>
                    <a:pt x="17" y="640"/>
                  </a:cubicBezTo>
                  <a:cubicBezTo>
                    <a:pt x="25" y="631"/>
                    <a:pt x="36" y="624"/>
                    <a:pt x="43" y="613"/>
                  </a:cubicBezTo>
                  <a:cubicBezTo>
                    <a:pt x="71" y="597"/>
                    <a:pt x="102" y="588"/>
                    <a:pt x="132" y="581"/>
                  </a:cubicBezTo>
                  <a:cubicBezTo>
                    <a:pt x="141" y="584"/>
                    <a:pt x="154" y="583"/>
                    <a:pt x="162" y="588"/>
                  </a:cubicBezTo>
                  <a:cubicBezTo>
                    <a:pt x="224" y="546"/>
                    <a:pt x="280" y="521"/>
                    <a:pt x="353" y="491"/>
                  </a:cubicBezTo>
                  <a:cubicBezTo>
                    <a:pt x="521" y="403"/>
                    <a:pt x="716" y="341"/>
                    <a:pt x="872" y="241"/>
                  </a:cubicBezTo>
                  <a:cubicBezTo>
                    <a:pt x="873" y="189"/>
                    <a:pt x="859" y="123"/>
                    <a:pt x="874" y="80"/>
                  </a:cubicBezTo>
                  <a:cubicBezTo>
                    <a:pt x="908" y="46"/>
                    <a:pt x="981" y="30"/>
                    <a:pt x="1028" y="16"/>
                  </a:cubicBezTo>
                  <a:cubicBezTo>
                    <a:pt x="1067" y="4"/>
                    <a:pt x="1102" y="0"/>
                    <a:pt x="1138" y="22"/>
                  </a:cubicBezTo>
                  <a:cubicBezTo>
                    <a:pt x="1188" y="80"/>
                    <a:pt x="1232" y="145"/>
                    <a:pt x="1276" y="209"/>
                  </a:cubicBezTo>
                  <a:cubicBezTo>
                    <a:pt x="1332" y="232"/>
                    <a:pt x="1391" y="236"/>
                    <a:pt x="1444" y="259"/>
                  </a:cubicBezTo>
                  <a:cubicBezTo>
                    <a:pt x="1455" y="264"/>
                    <a:pt x="1464" y="276"/>
                    <a:pt x="1476" y="282"/>
                  </a:cubicBezTo>
                  <a:cubicBezTo>
                    <a:pt x="1550" y="316"/>
                    <a:pt x="1611" y="377"/>
                    <a:pt x="1667" y="431"/>
                  </a:cubicBezTo>
                  <a:cubicBezTo>
                    <a:pt x="1660" y="451"/>
                    <a:pt x="1672" y="483"/>
                    <a:pt x="1664" y="509"/>
                  </a:cubicBezTo>
                  <a:cubicBezTo>
                    <a:pt x="1653" y="552"/>
                    <a:pt x="1612" y="588"/>
                    <a:pt x="1579" y="624"/>
                  </a:cubicBezTo>
                  <a:cubicBezTo>
                    <a:pt x="1543" y="663"/>
                    <a:pt x="1517" y="682"/>
                    <a:pt x="1471" y="709"/>
                  </a:cubicBezTo>
                  <a:cubicBezTo>
                    <a:pt x="1451" y="721"/>
                    <a:pt x="1435" y="737"/>
                    <a:pt x="1409" y="741"/>
                  </a:cubicBezTo>
                  <a:cubicBezTo>
                    <a:pt x="1417" y="795"/>
                    <a:pt x="1373" y="796"/>
                    <a:pt x="1329" y="783"/>
                  </a:cubicBezTo>
                  <a:cubicBezTo>
                    <a:pt x="1310" y="803"/>
                    <a:pt x="1309" y="840"/>
                    <a:pt x="1281" y="849"/>
                  </a:cubicBezTo>
                  <a:cubicBezTo>
                    <a:pt x="1256" y="857"/>
                    <a:pt x="1231" y="839"/>
                    <a:pt x="1205" y="831"/>
                  </a:cubicBezTo>
                  <a:cubicBezTo>
                    <a:pt x="1172" y="831"/>
                    <a:pt x="1139" y="854"/>
                    <a:pt x="1104" y="863"/>
                  </a:cubicBezTo>
                  <a:cubicBezTo>
                    <a:pt x="1102" y="863"/>
                    <a:pt x="1099" y="865"/>
                    <a:pt x="1099" y="865"/>
                  </a:cubicBezTo>
                  <a:cubicBezTo>
                    <a:pt x="1028" y="868"/>
                    <a:pt x="938" y="881"/>
                    <a:pt x="849" y="879"/>
                  </a:cubicBezTo>
                  <a:cubicBezTo>
                    <a:pt x="831" y="866"/>
                    <a:pt x="797" y="870"/>
                    <a:pt x="782" y="854"/>
                  </a:cubicBezTo>
                  <a:cubicBezTo>
                    <a:pt x="782" y="840"/>
                    <a:pt x="779" y="836"/>
                    <a:pt x="785" y="826"/>
                  </a:cubicBezTo>
                  <a:cubicBezTo>
                    <a:pt x="758" y="711"/>
                    <a:pt x="797" y="588"/>
                    <a:pt x="831" y="493"/>
                  </a:cubicBezTo>
                  <a:cubicBezTo>
                    <a:pt x="819" y="492"/>
                    <a:pt x="800" y="504"/>
                    <a:pt x="791" y="514"/>
                  </a:cubicBezTo>
                  <a:cubicBezTo>
                    <a:pt x="765" y="523"/>
                    <a:pt x="737" y="530"/>
                    <a:pt x="711" y="539"/>
                  </a:cubicBezTo>
                  <a:cubicBezTo>
                    <a:pt x="639" y="565"/>
                    <a:pt x="556" y="603"/>
                    <a:pt x="484" y="638"/>
                  </a:cubicBezTo>
                  <a:cubicBezTo>
                    <a:pt x="451" y="654"/>
                    <a:pt x="415" y="666"/>
                    <a:pt x="383" y="682"/>
                  </a:cubicBezTo>
                  <a:cubicBezTo>
                    <a:pt x="346" y="700"/>
                    <a:pt x="314" y="718"/>
                    <a:pt x="279" y="739"/>
                  </a:cubicBezTo>
                  <a:cubicBezTo>
                    <a:pt x="259" y="751"/>
                    <a:pt x="245" y="762"/>
                    <a:pt x="231" y="780"/>
                  </a:cubicBezTo>
                  <a:cubicBezTo>
                    <a:pt x="259" y="894"/>
                    <a:pt x="326" y="988"/>
                    <a:pt x="369" y="1095"/>
                  </a:cubicBezTo>
                  <a:cubicBezTo>
                    <a:pt x="389" y="1134"/>
                    <a:pt x="405" y="1173"/>
                    <a:pt x="426" y="1212"/>
                  </a:cubicBezTo>
                  <a:cubicBezTo>
                    <a:pt x="433" y="1224"/>
                    <a:pt x="442" y="1234"/>
                    <a:pt x="449" y="1247"/>
                  </a:cubicBezTo>
                  <a:cubicBezTo>
                    <a:pt x="481" y="1300"/>
                    <a:pt x="503" y="1357"/>
                    <a:pt x="537" y="1407"/>
                  </a:cubicBezTo>
                  <a:cubicBezTo>
                    <a:pt x="549" y="1427"/>
                    <a:pt x="558" y="1447"/>
                    <a:pt x="569" y="1467"/>
                  </a:cubicBezTo>
                  <a:cubicBezTo>
                    <a:pt x="576" y="1480"/>
                    <a:pt x="592" y="1492"/>
                    <a:pt x="589" y="1511"/>
                  </a:cubicBezTo>
                  <a:cubicBezTo>
                    <a:pt x="641" y="1551"/>
                    <a:pt x="716" y="1558"/>
                    <a:pt x="720" y="1619"/>
                  </a:cubicBezTo>
                  <a:cubicBezTo>
                    <a:pt x="750" y="1641"/>
                    <a:pt x="785" y="1645"/>
                    <a:pt x="819" y="1656"/>
                  </a:cubicBezTo>
                  <a:cubicBezTo>
                    <a:pt x="798" y="1534"/>
                    <a:pt x="789" y="1437"/>
                    <a:pt x="762" y="1318"/>
                  </a:cubicBezTo>
                  <a:cubicBezTo>
                    <a:pt x="761" y="1308"/>
                    <a:pt x="770" y="1308"/>
                    <a:pt x="773" y="1302"/>
                  </a:cubicBezTo>
                  <a:cubicBezTo>
                    <a:pt x="738" y="1247"/>
                    <a:pt x="701" y="1165"/>
                    <a:pt x="667" y="1091"/>
                  </a:cubicBezTo>
                  <a:cubicBezTo>
                    <a:pt x="660" y="1075"/>
                    <a:pt x="649" y="1059"/>
                    <a:pt x="644" y="1045"/>
                  </a:cubicBezTo>
                  <a:cubicBezTo>
                    <a:pt x="640" y="1030"/>
                    <a:pt x="639" y="1010"/>
                    <a:pt x="631" y="992"/>
                  </a:cubicBezTo>
                  <a:cubicBezTo>
                    <a:pt x="627" y="983"/>
                    <a:pt x="621" y="975"/>
                    <a:pt x="617" y="964"/>
                  </a:cubicBezTo>
                  <a:cubicBezTo>
                    <a:pt x="611" y="950"/>
                    <a:pt x="595" y="922"/>
                    <a:pt x="596" y="904"/>
                  </a:cubicBezTo>
                  <a:cubicBezTo>
                    <a:pt x="599" y="875"/>
                    <a:pt x="664" y="837"/>
                    <a:pt x="697" y="842"/>
                  </a:cubicBezTo>
                  <a:cubicBezTo>
                    <a:pt x="702" y="846"/>
                    <a:pt x="708" y="858"/>
                    <a:pt x="702" y="865"/>
                  </a:cubicBezTo>
                  <a:cubicBezTo>
                    <a:pt x="738" y="931"/>
                    <a:pt x="770" y="1001"/>
                    <a:pt x="805" y="1068"/>
                  </a:cubicBezTo>
                  <a:cubicBezTo>
                    <a:pt x="832" y="1113"/>
                    <a:pt x="861" y="1165"/>
                    <a:pt x="883" y="1217"/>
                  </a:cubicBezTo>
                  <a:cubicBezTo>
                    <a:pt x="890" y="1232"/>
                    <a:pt x="894" y="1257"/>
                    <a:pt x="913" y="1258"/>
                  </a:cubicBezTo>
                  <a:cubicBezTo>
                    <a:pt x="907" y="1196"/>
                    <a:pt x="911" y="1120"/>
                    <a:pt x="893" y="1068"/>
                  </a:cubicBezTo>
                  <a:cubicBezTo>
                    <a:pt x="910" y="1039"/>
                    <a:pt x="938" y="991"/>
                    <a:pt x="934" y="948"/>
                  </a:cubicBezTo>
                  <a:cubicBezTo>
                    <a:pt x="961" y="941"/>
                    <a:pt x="971" y="975"/>
                    <a:pt x="982" y="992"/>
                  </a:cubicBezTo>
                  <a:cubicBezTo>
                    <a:pt x="1001" y="1019"/>
                    <a:pt x="1017" y="1045"/>
                    <a:pt x="1046" y="1061"/>
                  </a:cubicBezTo>
                  <a:cubicBezTo>
                    <a:pt x="1040" y="1104"/>
                    <a:pt x="1052" y="1143"/>
                    <a:pt x="1049" y="1185"/>
                  </a:cubicBezTo>
                  <a:cubicBezTo>
                    <a:pt x="1071" y="1110"/>
                    <a:pt x="1103" y="1036"/>
                    <a:pt x="1127" y="971"/>
                  </a:cubicBezTo>
                  <a:cubicBezTo>
                    <a:pt x="1144" y="958"/>
                    <a:pt x="1180" y="973"/>
                    <a:pt x="1196" y="983"/>
                  </a:cubicBezTo>
                  <a:cubicBezTo>
                    <a:pt x="1189" y="1016"/>
                    <a:pt x="1216" y="1025"/>
                    <a:pt x="1237" y="1038"/>
                  </a:cubicBezTo>
                  <a:cubicBezTo>
                    <a:pt x="1239" y="1100"/>
                    <a:pt x="1188" y="1142"/>
                    <a:pt x="1207" y="1203"/>
                  </a:cubicBezTo>
                  <a:cubicBezTo>
                    <a:pt x="1204" y="1239"/>
                    <a:pt x="1153" y="1253"/>
                    <a:pt x="1154" y="1212"/>
                  </a:cubicBezTo>
                  <a:cubicBezTo>
                    <a:pt x="1146" y="1238"/>
                    <a:pt x="1139" y="1266"/>
                    <a:pt x="1125" y="1286"/>
                  </a:cubicBezTo>
                  <a:cubicBezTo>
                    <a:pt x="1153" y="1303"/>
                    <a:pt x="1123" y="1357"/>
                    <a:pt x="1120" y="1391"/>
                  </a:cubicBezTo>
                  <a:cubicBezTo>
                    <a:pt x="1117" y="1416"/>
                    <a:pt x="1121" y="1442"/>
                    <a:pt x="1120" y="1467"/>
                  </a:cubicBezTo>
                  <a:cubicBezTo>
                    <a:pt x="1115" y="1543"/>
                    <a:pt x="1104" y="1618"/>
                    <a:pt x="1097" y="1679"/>
                  </a:cubicBezTo>
                  <a:cubicBezTo>
                    <a:pt x="1049" y="1716"/>
                    <a:pt x="965" y="1721"/>
                    <a:pt x="909" y="1715"/>
                  </a:cubicBezTo>
                  <a:close/>
                  <a:moveTo>
                    <a:pt x="27" y="693"/>
                  </a:moveTo>
                  <a:cubicBezTo>
                    <a:pt x="23" y="709"/>
                    <a:pt x="42" y="754"/>
                    <a:pt x="50" y="762"/>
                  </a:cubicBezTo>
                  <a:cubicBezTo>
                    <a:pt x="52" y="765"/>
                    <a:pt x="69" y="778"/>
                    <a:pt x="77" y="783"/>
                  </a:cubicBezTo>
                  <a:cubicBezTo>
                    <a:pt x="132" y="816"/>
                    <a:pt x="213" y="776"/>
                    <a:pt x="215" y="732"/>
                  </a:cubicBezTo>
                  <a:cubicBezTo>
                    <a:pt x="217" y="732"/>
                    <a:pt x="220" y="732"/>
                    <a:pt x="222" y="732"/>
                  </a:cubicBezTo>
                  <a:cubicBezTo>
                    <a:pt x="224" y="724"/>
                    <a:pt x="220" y="700"/>
                    <a:pt x="220" y="700"/>
                  </a:cubicBezTo>
                  <a:cubicBezTo>
                    <a:pt x="224" y="672"/>
                    <a:pt x="208" y="660"/>
                    <a:pt x="194" y="636"/>
                  </a:cubicBezTo>
                  <a:cubicBezTo>
                    <a:pt x="175" y="626"/>
                    <a:pt x="149" y="625"/>
                    <a:pt x="121" y="613"/>
                  </a:cubicBezTo>
                  <a:cubicBezTo>
                    <a:pt x="84" y="615"/>
                    <a:pt x="41" y="636"/>
                    <a:pt x="31" y="670"/>
                  </a:cubicBezTo>
                  <a:cubicBezTo>
                    <a:pt x="34" y="670"/>
                    <a:pt x="37" y="671"/>
                    <a:pt x="36" y="675"/>
                  </a:cubicBezTo>
                  <a:cubicBezTo>
                    <a:pt x="33" y="675"/>
                    <a:pt x="31" y="676"/>
                    <a:pt x="29" y="677"/>
                  </a:cubicBezTo>
                  <a:cubicBezTo>
                    <a:pt x="35" y="686"/>
                    <a:pt x="27" y="691"/>
                    <a:pt x="27" y="693"/>
                  </a:cubicBezTo>
                  <a:close/>
                  <a:moveTo>
                    <a:pt x="1170" y="91"/>
                  </a:moveTo>
                  <a:cubicBezTo>
                    <a:pt x="1153" y="70"/>
                    <a:pt x="1141" y="47"/>
                    <a:pt x="1118" y="34"/>
                  </a:cubicBezTo>
                  <a:cubicBezTo>
                    <a:pt x="1082" y="14"/>
                    <a:pt x="1052" y="30"/>
                    <a:pt x="1019" y="41"/>
                  </a:cubicBezTo>
                  <a:cubicBezTo>
                    <a:pt x="951" y="64"/>
                    <a:pt x="884" y="69"/>
                    <a:pt x="883" y="149"/>
                  </a:cubicBezTo>
                  <a:cubicBezTo>
                    <a:pt x="883" y="210"/>
                    <a:pt x="903" y="286"/>
                    <a:pt x="904" y="342"/>
                  </a:cubicBezTo>
                  <a:cubicBezTo>
                    <a:pt x="972" y="243"/>
                    <a:pt x="1099" y="215"/>
                    <a:pt x="1244" y="199"/>
                  </a:cubicBezTo>
                  <a:cubicBezTo>
                    <a:pt x="1227" y="161"/>
                    <a:pt x="1196" y="122"/>
                    <a:pt x="1170" y="91"/>
                  </a:cubicBezTo>
                  <a:close/>
                  <a:moveTo>
                    <a:pt x="1359" y="252"/>
                  </a:moveTo>
                  <a:cubicBezTo>
                    <a:pt x="1348" y="250"/>
                    <a:pt x="1336" y="251"/>
                    <a:pt x="1324" y="248"/>
                  </a:cubicBezTo>
                  <a:cubicBezTo>
                    <a:pt x="1293" y="238"/>
                    <a:pt x="1258" y="222"/>
                    <a:pt x="1228" y="222"/>
                  </a:cubicBezTo>
                  <a:cubicBezTo>
                    <a:pt x="1180" y="223"/>
                    <a:pt x="1123" y="236"/>
                    <a:pt x="1083" y="248"/>
                  </a:cubicBezTo>
                  <a:cubicBezTo>
                    <a:pt x="1027" y="264"/>
                    <a:pt x="975" y="297"/>
                    <a:pt x="941" y="333"/>
                  </a:cubicBezTo>
                  <a:cubicBezTo>
                    <a:pt x="934" y="340"/>
                    <a:pt x="925" y="345"/>
                    <a:pt x="920" y="351"/>
                  </a:cubicBezTo>
                  <a:cubicBezTo>
                    <a:pt x="891" y="383"/>
                    <a:pt x="883" y="428"/>
                    <a:pt x="865" y="470"/>
                  </a:cubicBezTo>
                  <a:cubicBezTo>
                    <a:pt x="855" y="495"/>
                    <a:pt x="840" y="518"/>
                    <a:pt x="831" y="544"/>
                  </a:cubicBezTo>
                  <a:cubicBezTo>
                    <a:pt x="823" y="566"/>
                    <a:pt x="820" y="591"/>
                    <a:pt x="814" y="613"/>
                  </a:cubicBezTo>
                  <a:cubicBezTo>
                    <a:pt x="799" y="673"/>
                    <a:pt x="788" y="733"/>
                    <a:pt x="798" y="808"/>
                  </a:cubicBezTo>
                  <a:cubicBezTo>
                    <a:pt x="796" y="791"/>
                    <a:pt x="809" y="788"/>
                    <a:pt x="810" y="774"/>
                  </a:cubicBezTo>
                  <a:cubicBezTo>
                    <a:pt x="857" y="734"/>
                    <a:pt x="891" y="683"/>
                    <a:pt x="943" y="640"/>
                  </a:cubicBezTo>
                  <a:cubicBezTo>
                    <a:pt x="991" y="601"/>
                    <a:pt x="1047" y="570"/>
                    <a:pt x="1106" y="537"/>
                  </a:cubicBezTo>
                  <a:cubicBezTo>
                    <a:pt x="1255" y="455"/>
                    <a:pt x="1440" y="385"/>
                    <a:pt x="1621" y="415"/>
                  </a:cubicBezTo>
                  <a:cubicBezTo>
                    <a:pt x="1555" y="343"/>
                    <a:pt x="1471" y="279"/>
                    <a:pt x="1359" y="252"/>
                  </a:cubicBezTo>
                  <a:close/>
                  <a:moveTo>
                    <a:pt x="817" y="404"/>
                  </a:moveTo>
                  <a:cubicBezTo>
                    <a:pt x="837" y="414"/>
                    <a:pt x="832" y="422"/>
                    <a:pt x="856" y="429"/>
                  </a:cubicBezTo>
                  <a:cubicBezTo>
                    <a:pt x="864" y="420"/>
                    <a:pt x="862" y="410"/>
                    <a:pt x="867" y="401"/>
                  </a:cubicBezTo>
                  <a:cubicBezTo>
                    <a:pt x="823" y="382"/>
                    <a:pt x="825" y="316"/>
                    <a:pt x="883" y="312"/>
                  </a:cubicBezTo>
                  <a:cubicBezTo>
                    <a:pt x="879" y="299"/>
                    <a:pt x="883" y="283"/>
                    <a:pt x="876" y="277"/>
                  </a:cubicBezTo>
                  <a:cubicBezTo>
                    <a:pt x="821" y="290"/>
                    <a:pt x="798" y="341"/>
                    <a:pt x="817" y="404"/>
                  </a:cubicBezTo>
                  <a:close/>
                  <a:moveTo>
                    <a:pt x="649" y="372"/>
                  </a:moveTo>
                  <a:cubicBezTo>
                    <a:pt x="630" y="381"/>
                    <a:pt x="614" y="395"/>
                    <a:pt x="594" y="404"/>
                  </a:cubicBezTo>
                  <a:cubicBezTo>
                    <a:pt x="453" y="466"/>
                    <a:pt x="311" y="521"/>
                    <a:pt x="183" y="594"/>
                  </a:cubicBezTo>
                  <a:cubicBezTo>
                    <a:pt x="191" y="593"/>
                    <a:pt x="186" y="607"/>
                    <a:pt x="201" y="606"/>
                  </a:cubicBezTo>
                  <a:cubicBezTo>
                    <a:pt x="208" y="606"/>
                    <a:pt x="219" y="594"/>
                    <a:pt x="226" y="590"/>
                  </a:cubicBezTo>
                  <a:cubicBezTo>
                    <a:pt x="250" y="576"/>
                    <a:pt x="291" y="556"/>
                    <a:pt x="311" y="546"/>
                  </a:cubicBezTo>
                  <a:cubicBezTo>
                    <a:pt x="347" y="530"/>
                    <a:pt x="386" y="515"/>
                    <a:pt x="424" y="498"/>
                  </a:cubicBezTo>
                  <a:cubicBezTo>
                    <a:pt x="484" y="471"/>
                    <a:pt x="550" y="450"/>
                    <a:pt x="605" y="424"/>
                  </a:cubicBezTo>
                  <a:cubicBezTo>
                    <a:pt x="669" y="395"/>
                    <a:pt x="730" y="367"/>
                    <a:pt x="789" y="342"/>
                  </a:cubicBezTo>
                  <a:cubicBezTo>
                    <a:pt x="791" y="328"/>
                    <a:pt x="805" y="315"/>
                    <a:pt x="801" y="303"/>
                  </a:cubicBezTo>
                  <a:cubicBezTo>
                    <a:pt x="755" y="335"/>
                    <a:pt x="699" y="346"/>
                    <a:pt x="649" y="372"/>
                  </a:cubicBezTo>
                  <a:close/>
                  <a:moveTo>
                    <a:pt x="879" y="381"/>
                  </a:moveTo>
                  <a:cubicBezTo>
                    <a:pt x="887" y="364"/>
                    <a:pt x="894" y="345"/>
                    <a:pt x="881" y="330"/>
                  </a:cubicBezTo>
                  <a:cubicBezTo>
                    <a:pt x="864" y="336"/>
                    <a:pt x="856" y="371"/>
                    <a:pt x="879" y="381"/>
                  </a:cubicBezTo>
                  <a:close/>
                  <a:moveTo>
                    <a:pt x="787" y="388"/>
                  </a:moveTo>
                  <a:cubicBezTo>
                    <a:pt x="790" y="378"/>
                    <a:pt x="783" y="374"/>
                    <a:pt x="785" y="362"/>
                  </a:cubicBezTo>
                  <a:cubicBezTo>
                    <a:pt x="783" y="362"/>
                    <a:pt x="782" y="362"/>
                    <a:pt x="780" y="362"/>
                  </a:cubicBezTo>
                  <a:cubicBezTo>
                    <a:pt x="700" y="399"/>
                    <a:pt x="629" y="439"/>
                    <a:pt x="543" y="466"/>
                  </a:cubicBezTo>
                  <a:cubicBezTo>
                    <a:pt x="522" y="482"/>
                    <a:pt x="490" y="490"/>
                    <a:pt x="458" y="503"/>
                  </a:cubicBezTo>
                  <a:cubicBezTo>
                    <a:pt x="432" y="513"/>
                    <a:pt x="405" y="530"/>
                    <a:pt x="376" y="542"/>
                  </a:cubicBezTo>
                  <a:cubicBezTo>
                    <a:pt x="334" y="559"/>
                    <a:pt x="278" y="581"/>
                    <a:pt x="240" y="601"/>
                  </a:cubicBezTo>
                  <a:cubicBezTo>
                    <a:pt x="198" y="624"/>
                    <a:pt x="251" y="654"/>
                    <a:pt x="254" y="684"/>
                  </a:cubicBezTo>
                  <a:cubicBezTo>
                    <a:pt x="440" y="594"/>
                    <a:pt x="638" y="531"/>
                    <a:pt x="812" y="429"/>
                  </a:cubicBezTo>
                  <a:cubicBezTo>
                    <a:pt x="798" y="427"/>
                    <a:pt x="800" y="397"/>
                    <a:pt x="787" y="388"/>
                  </a:cubicBezTo>
                  <a:close/>
                  <a:moveTo>
                    <a:pt x="1572" y="604"/>
                  </a:moveTo>
                  <a:cubicBezTo>
                    <a:pt x="1614" y="557"/>
                    <a:pt x="1658" y="510"/>
                    <a:pt x="1637" y="445"/>
                  </a:cubicBezTo>
                  <a:cubicBezTo>
                    <a:pt x="1624" y="437"/>
                    <a:pt x="1614" y="431"/>
                    <a:pt x="1598" y="429"/>
                  </a:cubicBezTo>
                  <a:cubicBezTo>
                    <a:pt x="1502" y="415"/>
                    <a:pt x="1393" y="440"/>
                    <a:pt x="1324" y="461"/>
                  </a:cubicBezTo>
                  <a:cubicBezTo>
                    <a:pt x="1346" y="559"/>
                    <a:pt x="1397" y="634"/>
                    <a:pt x="1407" y="723"/>
                  </a:cubicBezTo>
                  <a:cubicBezTo>
                    <a:pt x="1472" y="688"/>
                    <a:pt x="1525" y="657"/>
                    <a:pt x="1572" y="604"/>
                  </a:cubicBezTo>
                  <a:close/>
                  <a:moveTo>
                    <a:pt x="828" y="452"/>
                  </a:moveTo>
                  <a:cubicBezTo>
                    <a:pt x="830" y="452"/>
                    <a:pt x="831" y="450"/>
                    <a:pt x="828" y="450"/>
                  </a:cubicBezTo>
                  <a:cubicBezTo>
                    <a:pt x="817" y="458"/>
                    <a:pt x="800" y="461"/>
                    <a:pt x="789" y="463"/>
                  </a:cubicBezTo>
                  <a:cubicBezTo>
                    <a:pt x="749" y="474"/>
                    <a:pt x="701" y="519"/>
                    <a:pt x="663" y="530"/>
                  </a:cubicBezTo>
                  <a:cubicBezTo>
                    <a:pt x="621" y="543"/>
                    <a:pt x="585" y="561"/>
                    <a:pt x="546" y="578"/>
                  </a:cubicBezTo>
                  <a:cubicBezTo>
                    <a:pt x="501" y="598"/>
                    <a:pt x="452" y="616"/>
                    <a:pt x="415" y="633"/>
                  </a:cubicBezTo>
                  <a:cubicBezTo>
                    <a:pt x="363" y="658"/>
                    <a:pt x="306" y="671"/>
                    <a:pt x="259" y="702"/>
                  </a:cubicBezTo>
                  <a:cubicBezTo>
                    <a:pt x="260" y="710"/>
                    <a:pt x="265" y="719"/>
                    <a:pt x="256" y="730"/>
                  </a:cubicBezTo>
                  <a:cubicBezTo>
                    <a:pt x="346" y="673"/>
                    <a:pt x="444" y="633"/>
                    <a:pt x="543" y="592"/>
                  </a:cubicBezTo>
                  <a:cubicBezTo>
                    <a:pt x="606" y="566"/>
                    <a:pt x="664" y="530"/>
                    <a:pt x="734" y="516"/>
                  </a:cubicBezTo>
                  <a:cubicBezTo>
                    <a:pt x="771" y="497"/>
                    <a:pt x="810" y="479"/>
                    <a:pt x="847" y="459"/>
                  </a:cubicBezTo>
                  <a:cubicBezTo>
                    <a:pt x="845" y="451"/>
                    <a:pt x="833" y="460"/>
                    <a:pt x="828" y="452"/>
                  </a:cubicBezTo>
                  <a:close/>
                  <a:moveTo>
                    <a:pt x="1386" y="702"/>
                  </a:moveTo>
                  <a:cubicBezTo>
                    <a:pt x="1381" y="674"/>
                    <a:pt x="1366" y="640"/>
                    <a:pt x="1352" y="606"/>
                  </a:cubicBezTo>
                  <a:cubicBezTo>
                    <a:pt x="1347" y="594"/>
                    <a:pt x="1347" y="580"/>
                    <a:pt x="1343" y="567"/>
                  </a:cubicBezTo>
                  <a:cubicBezTo>
                    <a:pt x="1337" y="550"/>
                    <a:pt x="1325" y="535"/>
                    <a:pt x="1320" y="521"/>
                  </a:cubicBezTo>
                  <a:cubicBezTo>
                    <a:pt x="1312" y="500"/>
                    <a:pt x="1312" y="483"/>
                    <a:pt x="1295" y="473"/>
                  </a:cubicBezTo>
                  <a:cubicBezTo>
                    <a:pt x="1284" y="477"/>
                    <a:pt x="1270" y="478"/>
                    <a:pt x="1265" y="486"/>
                  </a:cubicBezTo>
                  <a:cubicBezTo>
                    <a:pt x="1276" y="539"/>
                    <a:pt x="1313" y="609"/>
                    <a:pt x="1338" y="668"/>
                  </a:cubicBezTo>
                  <a:cubicBezTo>
                    <a:pt x="1346" y="686"/>
                    <a:pt x="1346" y="701"/>
                    <a:pt x="1345" y="712"/>
                  </a:cubicBezTo>
                  <a:cubicBezTo>
                    <a:pt x="1341" y="728"/>
                    <a:pt x="1320" y="736"/>
                    <a:pt x="1306" y="723"/>
                  </a:cubicBezTo>
                  <a:cubicBezTo>
                    <a:pt x="1278" y="641"/>
                    <a:pt x="1238" y="583"/>
                    <a:pt x="1205" y="509"/>
                  </a:cubicBezTo>
                  <a:cubicBezTo>
                    <a:pt x="1197" y="510"/>
                    <a:pt x="1191" y="514"/>
                    <a:pt x="1187" y="519"/>
                  </a:cubicBezTo>
                  <a:cubicBezTo>
                    <a:pt x="1196" y="562"/>
                    <a:pt x="1221" y="607"/>
                    <a:pt x="1242" y="652"/>
                  </a:cubicBezTo>
                  <a:cubicBezTo>
                    <a:pt x="1256" y="684"/>
                    <a:pt x="1278" y="725"/>
                    <a:pt x="1258" y="757"/>
                  </a:cubicBezTo>
                  <a:cubicBezTo>
                    <a:pt x="1230" y="763"/>
                    <a:pt x="1204" y="721"/>
                    <a:pt x="1193" y="700"/>
                  </a:cubicBezTo>
                  <a:cubicBezTo>
                    <a:pt x="1169" y="654"/>
                    <a:pt x="1150" y="588"/>
                    <a:pt x="1129" y="546"/>
                  </a:cubicBezTo>
                  <a:cubicBezTo>
                    <a:pt x="1118" y="549"/>
                    <a:pt x="1109" y="555"/>
                    <a:pt x="1099" y="560"/>
                  </a:cubicBezTo>
                  <a:cubicBezTo>
                    <a:pt x="1098" y="568"/>
                    <a:pt x="1109" y="566"/>
                    <a:pt x="1106" y="576"/>
                  </a:cubicBezTo>
                  <a:cubicBezTo>
                    <a:pt x="1101" y="599"/>
                    <a:pt x="1124" y="624"/>
                    <a:pt x="1141" y="650"/>
                  </a:cubicBezTo>
                  <a:cubicBezTo>
                    <a:pt x="1157" y="675"/>
                    <a:pt x="1168" y="708"/>
                    <a:pt x="1184" y="737"/>
                  </a:cubicBezTo>
                  <a:cubicBezTo>
                    <a:pt x="1191" y="749"/>
                    <a:pt x="1203" y="762"/>
                    <a:pt x="1212" y="776"/>
                  </a:cubicBezTo>
                  <a:cubicBezTo>
                    <a:pt x="1227" y="799"/>
                    <a:pt x="1237" y="832"/>
                    <a:pt x="1265" y="831"/>
                  </a:cubicBezTo>
                  <a:cubicBezTo>
                    <a:pt x="1296" y="829"/>
                    <a:pt x="1288" y="789"/>
                    <a:pt x="1308" y="771"/>
                  </a:cubicBezTo>
                  <a:cubicBezTo>
                    <a:pt x="1331" y="751"/>
                    <a:pt x="1364" y="769"/>
                    <a:pt x="1384" y="769"/>
                  </a:cubicBezTo>
                  <a:cubicBezTo>
                    <a:pt x="1391" y="749"/>
                    <a:pt x="1391" y="724"/>
                    <a:pt x="1386" y="702"/>
                  </a:cubicBezTo>
                  <a:close/>
                  <a:moveTo>
                    <a:pt x="1301" y="638"/>
                  </a:moveTo>
                  <a:cubicBezTo>
                    <a:pt x="1280" y="593"/>
                    <a:pt x="1272" y="539"/>
                    <a:pt x="1239" y="505"/>
                  </a:cubicBezTo>
                  <a:cubicBezTo>
                    <a:pt x="1240" y="499"/>
                    <a:pt x="1236" y="500"/>
                    <a:pt x="1239" y="496"/>
                  </a:cubicBezTo>
                  <a:cubicBezTo>
                    <a:pt x="1238" y="496"/>
                    <a:pt x="1236" y="496"/>
                    <a:pt x="1235" y="496"/>
                  </a:cubicBezTo>
                  <a:cubicBezTo>
                    <a:pt x="1230" y="497"/>
                    <a:pt x="1231" y="502"/>
                    <a:pt x="1223" y="500"/>
                  </a:cubicBezTo>
                  <a:cubicBezTo>
                    <a:pt x="1238" y="542"/>
                    <a:pt x="1263" y="578"/>
                    <a:pt x="1283" y="617"/>
                  </a:cubicBezTo>
                  <a:cubicBezTo>
                    <a:pt x="1298" y="646"/>
                    <a:pt x="1299" y="682"/>
                    <a:pt x="1320" y="700"/>
                  </a:cubicBezTo>
                  <a:cubicBezTo>
                    <a:pt x="1327" y="676"/>
                    <a:pt x="1311" y="658"/>
                    <a:pt x="1301" y="638"/>
                  </a:cubicBezTo>
                  <a:close/>
                  <a:moveTo>
                    <a:pt x="1184" y="576"/>
                  </a:moveTo>
                  <a:cubicBezTo>
                    <a:pt x="1178" y="557"/>
                    <a:pt x="1177" y="535"/>
                    <a:pt x="1161" y="528"/>
                  </a:cubicBezTo>
                  <a:cubicBezTo>
                    <a:pt x="1158" y="535"/>
                    <a:pt x="1143" y="531"/>
                    <a:pt x="1143" y="542"/>
                  </a:cubicBezTo>
                  <a:cubicBezTo>
                    <a:pt x="1177" y="596"/>
                    <a:pt x="1194" y="688"/>
                    <a:pt x="1244" y="735"/>
                  </a:cubicBezTo>
                  <a:cubicBezTo>
                    <a:pt x="1241" y="675"/>
                    <a:pt x="1202" y="627"/>
                    <a:pt x="1184" y="576"/>
                  </a:cubicBezTo>
                  <a:close/>
                  <a:moveTo>
                    <a:pt x="840" y="774"/>
                  </a:moveTo>
                  <a:cubicBezTo>
                    <a:pt x="824" y="792"/>
                    <a:pt x="812" y="817"/>
                    <a:pt x="805" y="840"/>
                  </a:cubicBezTo>
                  <a:cubicBezTo>
                    <a:pt x="874" y="868"/>
                    <a:pt x="966" y="861"/>
                    <a:pt x="1037" y="852"/>
                  </a:cubicBezTo>
                  <a:cubicBezTo>
                    <a:pt x="1095" y="844"/>
                    <a:pt x="1145" y="831"/>
                    <a:pt x="1189" y="810"/>
                  </a:cubicBezTo>
                  <a:cubicBezTo>
                    <a:pt x="1151" y="740"/>
                    <a:pt x="1110" y="644"/>
                    <a:pt x="1076" y="571"/>
                  </a:cubicBezTo>
                  <a:cubicBezTo>
                    <a:pt x="983" y="622"/>
                    <a:pt x="908" y="696"/>
                    <a:pt x="840" y="774"/>
                  </a:cubicBezTo>
                  <a:close/>
                  <a:moveTo>
                    <a:pt x="589" y="1559"/>
                  </a:moveTo>
                  <a:cubicBezTo>
                    <a:pt x="584" y="1554"/>
                    <a:pt x="579" y="1534"/>
                    <a:pt x="569" y="1527"/>
                  </a:cubicBezTo>
                  <a:cubicBezTo>
                    <a:pt x="564" y="1483"/>
                    <a:pt x="544" y="1466"/>
                    <a:pt x="532" y="1428"/>
                  </a:cubicBezTo>
                  <a:cubicBezTo>
                    <a:pt x="519" y="1419"/>
                    <a:pt x="513" y="1403"/>
                    <a:pt x="502" y="1391"/>
                  </a:cubicBezTo>
                  <a:cubicBezTo>
                    <a:pt x="502" y="1385"/>
                    <a:pt x="498" y="1382"/>
                    <a:pt x="497" y="1375"/>
                  </a:cubicBezTo>
                  <a:cubicBezTo>
                    <a:pt x="473" y="1348"/>
                    <a:pt x="466" y="1302"/>
                    <a:pt x="440" y="1277"/>
                  </a:cubicBezTo>
                  <a:cubicBezTo>
                    <a:pt x="406" y="1214"/>
                    <a:pt x="375" y="1150"/>
                    <a:pt x="346" y="1084"/>
                  </a:cubicBezTo>
                  <a:cubicBezTo>
                    <a:pt x="305" y="988"/>
                    <a:pt x="248" y="901"/>
                    <a:pt x="213" y="801"/>
                  </a:cubicBezTo>
                  <a:cubicBezTo>
                    <a:pt x="203" y="803"/>
                    <a:pt x="197" y="810"/>
                    <a:pt x="185" y="810"/>
                  </a:cubicBezTo>
                  <a:cubicBezTo>
                    <a:pt x="201" y="859"/>
                    <a:pt x="230" y="908"/>
                    <a:pt x="252" y="950"/>
                  </a:cubicBezTo>
                  <a:cubicBezTo>
                    <a:pt x="263" y="972"/>
                    <a:pt x="270" y="997"/>
                    <a:pt x="282" y="1019"/>
                  </a:cubicBezTo>
                  <a:cubicBezTo>
                    <a:pt x="362" y="1172"/>
                    <a:pt x="425" y="1336"/>
                    <a:pt x="518" y="1472"/>
                  </a:cubicBezTo>
                  <a:cubicBezTo>
                    <a:pt x="528" y="1503"/>
                    <a:pt x="546" y="1526"/>
                    <a:pt x="557" y="1557"/>
                  </a:cubicBezTo>
                  <a:cubicBezTo>
                    <a:pt x="558" y="1564"/>
                    <a:pt x="549" y="1565"/>
                    <a:pt x="555" y="1571"/>
                  </a:cubicBezTo>
                  <a:cubicBezTo>
                    <a:pt x="574" y="1579"/>
                    <a:pt x="579" y="1567"/>
                    <a:pt x="589" y="1559"/>
                  </a:cubicBezTo>
                  <a:close/>
                  <a:moveTo>
                    <a:pt x="105" y="875"/>
                  </a:moveTo>
                  <a:cubicBezTo>
                    <a:pt x="112" y="889"/>
                    <a:pt x="120" y="904"/>
                    <a:pt x="128" y="918"/>
                  </a:cubicBezTo>
                  <a:cubicBezTo>
                    <a:pt x="143" y="946"/>
                    <a:pt x="156" y="977"/>
                    <a:pt x="171" y="1003"/>
                  </a:cubicBezTo>
                  <a:cubicBezTo>
                    <a:pt x="237" y="1118"/>
                    <a:pt x="284" y="1244"/>
                    <a:pt x="344" y="1359"/>
                  </a:cubicBezTo>
                  <a:cubicBezTo>
                    <a:pt x="374" y="1418"/>
                    <a:pt x="387" y="1482"/>
                    <a:pt x="424" y="1534"/>
                  </a:cubicBezTo>
                  <a:cubicBezTo>
                    <a:pt x="421" y="1545"/>
                    <a:pt x="432" y="1586"/>
                    <a:pt x="458" y="1575"/>
                  </a:cubicBezTo>
                  <a:cubicBezTo>
                    <a:pt x="462" y="1554"/>
                    <a:pt x="455" y="1542"/>
                    <a:pt x="449" y="1520"/>
                  </a:cubicBezTo>
                  <a:cubicBezTo>
                    <a:pt x="420" y="1479"/>
                    <a:pt x="403" y="1430"/>
                    <a:pt x="380" y="1387"/>
                  </a:cubicBezTo>
                  <a:cubicBezTo>
                    <a:pt x="369" y="1366"/>
                    <a:pt x="359" y="1347"/>
                    <a:pt x="350" y="1325"/>
                  </a:cubicBezTo>
                  <a:cubicBezTo>
                    <a:pt x="342" y="1303"/>
                    <a:pt x="327" y="1284"/>
                    <a:pt x="316" y="1263"/>
                  </a:cubicBezTo>
                  <a:cubicBezTo>
                    <a:pt x="305" y="1241"/>
                    <a:pt x="298" y="1217"/>
                    <a:pt x="288" y="1194"/>
                  </a:cubicBezTo>
                  <a:cubicBezTo>
                    <a:pt x="270" y="1148"/>
                    <a:pt x="249" y="1104"/>
                    <a:pt x="229" y="1061"/>
                  </a:cubicBezTo>
                  <a:cubicBezTo>
                    <a:pt x="208" y="1017"/>
                    <a:pt x="180" y="978"/>
                    <a:pt x="160" y="937"/>
                  </a:cubicBezTo>
                  <a:cubicBezTo>
                    <a:pt x="141" y="897"/>
                    <a:pt x="124" y="814"/>
                    <a:pt x="82" y="817"/>
                  </a:cubicBezTo>
                  <a:cubicBezTo>
                    <a:pt x="88" y="838"/>
                    <a:pt x="95" y="855"/>
                    <a:pt x="105" y="875"/>
                  </a:cubicBezTo>
                  <a:close/>
                  <a:moveTo>
                    <a:pt x="162" y="822"/>
                  </a:moveTo>
                  <a:cubicBezTo>
                    <a:pt x="154" y="823"/>
                    <a:pt x="148" y="818"/>
                    <a:pt x="135" y="822"/>
                  </a:cubicBezTo>
                  <a:cubicBezTo>
                    <a:pt x="153" y="889"/>
                    <a:pt x="189" y="950"/>
                    <a:pt x="222" y="1010"/>
                  </a:cubicBezTo>
                  <a:cubicBezTo>
                    <a:pt x="295" y="1145"/>
                    <a:pt x="337" y="1285"/>
                    <a:pt x="419" y="1417"/>
                  </a:cubicBezTo>
                  <a:cubicBezTo>
                    <a:pt x="431" y="1449"/>
                    <a:pt x="446" y="1479"/>
                    <a:pt x="465" y="1509"/>
                  </a:cubicBezTo>
                  <a:cubicBezTo>
                    <a:pt x="482" y="1502"/>
                    <a:pt x="498" y="1515"/>
                    <a:pt x="511" y="1506"/>
                  </a:cubicBezTo>
                  <a:cubicBezTo>
                    <a:pt x="384" y="1289"/>
                    <a:pt x="282" y="1046"/>
                    <a:pt x="162" y="822"/>
                  </a:cubicBezTo>
                  <a:close/>
                  <a:moveTo>
                    <a:pt x="672" y="863"/>
                  </a:moveTo>
                  <a:cubicBezTo>
                    <a:pt x="634" y="876"/>
                    <a:pt x="615" y="902"/>
                    <a:pt x="628" y="944"/>
                  </a:cubicBezTo>
                  <a:cubicBezTo>
                    <a:pt x="634" y="961"/>
                    <a:pt x="646" y="976"/>
                    <a:pt x="654" y="996"/>
                  </a:cubicBezTo>
                  <a:cubicBezTo>
                    <a:pt x="668" y="1036"/>
                    <a:pt x="678" y="1074"/>
                    <a:pt x="695" y="1111"/>
                  </a:cubicBezTo>
                  <a:cubicBezTo>
                    <a:pt x="727" y="1181"/>
                    <a:pt x="765" y="1257"/>
                    <a:pt x="803" y="1320"/>
                  </a:cubicBezTo>
                  <a:cubicBezTo>
                    <a:pt x="824" y="1339"/>
                    <a:pt x="873" y="1342"/>
                    <a:pt x="911" y="1336"/>
                  </a:cubicBezTo>
                  <a:cubicBezTo>
                    <a:pt x="912" y="1331"/>
                    <a:pt x="907" y="1331"/>
                    <a:pt x="909" y="1325"/>
                  </a:cubicBezTo>
                  <a:cubicBezTo>
                    <a:pt x="901" y="1326"/>
                    <a:pt x="892" y="1337"/>
                    <a:pt x="883" y="1329"/>
                  </a:cubicBezTo>
                  <a:cubicBezTo>
                    <a:pt x="886" y="1315"/>
                    <a:pt x="900" y="1312"/>
                    <a:pt x="902" y="1297"/>
                  </a:cubicBezTo>
                  <a:cubicBezTo>
                    <a:pt x="888" y="1287"/>
                    <a:pt x="877" y="1315"/>
                    <a:pt x="867" y="1302"/>
                  </a:cubicBezTo>
                  <a:cubicBezTo>
                    <a:pt x="868" y="1284"/>
                    <a:pt x="898" y="1279"/>
                    <a:pt x="886" y="1263"/>
                  </a:cubicBezTo>
                  <a:cubicBezTo>
                    <a:pt x="878" y="1270"/>
                    <a:pt x="866" y="1282"/>
                    <a:pt x="856" y="1279"/>
                  </a:cubicBezTo>
                  <a:cubicBezTo>
                    <a:pt x="855" y="1257"/>
                    <a:pt x="873" y="1255"/>
                    <a:pt x="879" y="1240"/>
                  </a:cubicBezTo>
                  <a:cubicBezTo>
                    <a:pt x="873" y="1232"/>
                    <a:pt x="871" y="1220"/>
                    <a:pt x="865" y="1212"/>
                  </a:cubicBezTo>
                  <a:cubicBezTo>
                    <a:pt x="846" y="1217"/>
                    <a:pt x="823" y="1242"/>
                    <a:pt x="805" y="1233"/>
                  </a:cubicBezTo>
                  <a:cubicBezTo>
                    <a:pt x="818" y="1217"/>
                    <a:pt x="836" y="1205"/>
                    <a:pt x="856" y="1196"/>
                  </a:cubicBezTo>
                  <a:cubicBezTo>
                    <a:pt x="856" y="1189"/>
                    <a:pt x="850" y="1188"/>
                    <a:pt x="849" y="1182"/>
                  </a:cubicBezTo>
                  <a:cubicBezTo>
                    <a:pt x="839" y="1182"/>
                    <a:pt x="830" y="1194"/>
                    <a:pt x="821" y="1187"/>
                  </a:cubicBezTo>
                  <a:cubicBezTo>
                    <a:pt x="818" y="1177"/>
                    <a:pt x="833" y="1168"/>
                    <a:pt x="840" y="1162"/>
                  </a:cubicBezTo>
                  <a:cubicBezTo>
                    <a:pt x="836" y="1161"/>
                    <a:pt x="837" y="1157"/>
                    <a:pt x="835" y="1155"/>
                  </a:cubicBezTo>
                  <a:cubicBezTo>
                    <a:pt x="834" y="1153"/>
                    <a:pt x="809" y="1169"/>
                    <a:pt x="808" y="1153"/>
                  </a:cubicBezTo>
                  <a:cubicBezTo>
                    <a:pt x="808" y="1141"/>
                    <a:pt x="824" y="1145"/>
                    <a:pt x="824" y="1132"/>
                  </a:cubicBezTo>
                  <a:cubicBezTo>
                    <a:pt x="814" y="1134"/>
                    <a:pt x="803" y="1146"/>
                    <a:pt x="791" y="1139"/>
                  </a:cubicBezTo>
                  <a:cubicBezTo>
                    <a:pt x="792" y="1123"/>
                    <a:pt x="811" y="1116"/>
                    <a:pt x="810" y="1107"/>
                  </a:cubicBezTo>
                  <a:cubicBezTo>
                    <a:pt x="803" y="1104"/>
                    <a:pt x="786" y="1130"/>
                    <a:pt x="775" y="1116"/>
                  </a:cubicBezTo>
                  <a:cubicBezTo>
                    <a:pt x="782" y="1104"/>
                    <a:pt x="790" y="1095"/>
                    <a:pt x="798" y="1086"/>
                  </a:cubicBezTo>
                  <a:cubicBezTo>
                    <a:pt x="795" y="1082"/>
                    <a:pt x="793" y="1076"/>
                    <a:pt x="791" y="1070"/>
                  </a:cubicBezTo>
                  <a:cubicBezTo>
                    <a:pt x="770" y="1072"/>
                    <a:pt x="760" y="1086"/>
                    <a:pt x="746" y="1095"/>
                  </a:cubicBezTo>
                  <a:cubicBezTo>
                    <a:pt x="745" y="1092"/>
                    <a:pt x="742" y="1091"/>
                    <a:pt x="741" y="1088"/>
                  </a:cubicBezTo>
                  <a:cubicBezTo>
                    <a:pt x="747" y="1066"/>
                    <a:pt x="770" y="1062"/>
                    <a:pt x="780" y="1049"/>
                  </a:cubicBezTo>
                  <a:cubicBezTo>
                    <a:pt x="778" y="1049"/>
                    <a:pt x="777" y="1047"/>
                    <a:pt x="778" y="1045"/>
                  </a:cubicBezTo>
                  <a:cubicBezTo>
                    <a:pt x="772" y="1040"/>
                    <a:pt x="763" y="1049"/>
                    <a:pt x="755" y="1049"/>
                  </a:cubicBezTo>
                  <a:cubicBezTo>
                    <a:pt x="754" y="1045"/>
                    <a:pt x="748" y="1045"/>
                    <a:pt x="750" y="1038"/>
                  </a:cubicBezTo>
                  <a:cubicBezTo>
                    <a:pt x="754" y="1031"/>
                    <a:pt x="764" y="1031"/>
                    <a:pt x="766" y="1024"/>
                  </a:cubicBezTo>
                  <a:cubicBezTo>
                    <a:pt x="758" y="1012"/>
                    <a:pt x="745" y="1038"/>
                    <a:pt x="729" y="1026"/>
                  </a:cubicBezTo>
                  <a:cubicBezTo>
                    <a:pt x="735" y="1017"/>
                    <a:pt x="740" y="1006"/>
                    <a:pt x="755" y="1006"/>
                  </a:cubicBezTo>
                  <a:cubicBezTo>
                    <a:pt x="753" y="1000"/>
                    <a:pt x="752" y="995"/>
                    <a:pt x="746" y="994"/>
                  </a:cubicBezTo>
                  <a:cubicBezTo>
                    <a:pt x="740" y="1000"/>
                    <a:pt x="735" y="1006"/>
                    <a:pt x="723" y="1006"/>
                  </a:cubicBezTo>
                  <a:cubicBezTo>
                    <a:pt x="724" y="993"/>
                    <a:pt x="726" y="982"/>
                    <a:pt x="741" y="983"/>
                  </a:cubicBezTo>
                  <a:cubicBezTo>
                    <a:pt x="739" y="975"/>
                    <a:pt x="736" y="969"/>
                    <a:pt x="732" y="964"/>
                  </a:cubicBezTo>
                  <a:cubicBezTo>
                    <a:pt x="716" y="974"/>
                    <a:pt x="696" y="1002"/>
                    <a:pt x="681" y="992"/>
                  </a:cubicBezTo>
                  <a:cubicBezTo>
                    <a:pt x="693" y="975"/>
                    <a:pt x="706" y="960"/>
                    <a:pt x="727" y="953"/>
                  </a:cubicBezTo>
                  <a:cubicBezTo>
                    <a:pt x="713" y="920"/>
                    <a:pt x="697" y="878"/>
                    <a:pt x="672" y="863"/>
                  </a:cubicBezTo>
                  <a:close/>
                  <a:moveTo>
                    <a:pt x="938" y="1019"/>
                  </a:moveTo>
                  <a:cubicBezTo>
                    <a:pt x="951" y="1015"/>
                    <a:pt x="959" y="1006"/>
                    <a:pt x="966" y="996"/>
                  </a:cubicBezTo>
                  <a:cubicBezTo>
                    <a:pt x="961" y="989"/>
                    <a:pt x="957" y="981"/>
                    <a:pt x="950" y="976"/>
                  </a:cubicBezTo>
                  <a:cubicBezTo>
                    <a:pt x="952" y="996"/>
                    <a:pt x="940" y="1003"/>
                    <a:pt x="938" y="1019"/>
                  </a:cubicBezTo>
                  <a:close/>
                  <a:moveTo>
                    <a:pt x="1170" y="996"/>
                  </a:moveTo>
                  <a:cubicBezTo>
                    <a:pt x="1163" y="995"/>
                    <a:pt x="1155" y="993"/>
                    <a:pt x="1150" y="989"/>
                  </a:cubicBezTo>
                  <a:cubicBezTo>
                    <a:pt x="1148" y="996"/>
                    <a:pt x="1140" y="995"/>
                    <a:pt x="1141" y="1003"/>
                  </a:cubicBezTo>
                  <a:cubicBezTo>
                    <a:pt x="1152" y="1008"/>
                    <a:pt x="1164" y="1009"/>
                    <a:pt x="1173" y="1010"/>
                  </a:cubicBezTo>
                  <a:cubicBezTo>
                    <a:pt x="1175" y="995"/>
                    <a:pt x="1166" y="1008"/>
                    <a:pt x="1170" y="996"/>
                  </a:cubicBezTo>
                  <a:close/>
                  <a:moveTo>
                    <a:pt x="932" y="1026"/>
                  </a:moveTo>
                  <a:cubicBezTo>
                    <a:pt x="930" y="1040"/>
                    <a:pt x="916" y="1079"/>
                    <a:pt x="918" y="1081"/>
                  </a:cubicBezTo>
                  <a:cubicBezTo>
                    <a:pt x="937" y="1112"/>
                    <a:pt x="949" y="1054"/>
                    <a:pt x="968" y="1049"/>
                  </a:cubicBezTo>
                  <a:cubicBezTo>
                    <a:pt x="982" y="1054"/>
                    <a:pt x="986" y="1068"/>
                    <a:pt x="998" y="1074"/>
                  </a:cubicBezTo>
                  <a:cubicBezTo>
                    <a:pt x="999" y="1065"/>
                    <a:pt x="1011" y="1067"/>
                    <a:pt x="1010" y="1056"/>
                  </a:cubicBezTo>
                  <a:cubicBezTo>
                    <a:pt x="997" y="1042"/>
                    <a:pt x="989" y="1023"/>
                    <a:pt x="973" y="1012"/>
                  </a:cubicBezTo>
                  <a:cubicBezTo>
                    <a:pt x="966" y="1025"/>
                    <a:pt x="945" y="1039"/>
                    <a:pt x="932" y="1026"/>
                  </a:cubicBezTo>
                  <a:close/>
                  <a:moveTo>
                    <a:pt x="1129" y="1019"/>
                  </a:moveTo>
                  <a:cubicBezTo>
                    <a:pt x="1113" y="1062"/>
                    <a:pt x="1091" y="1099"/>
                    <a:pt x="1081" y="1148"/>
                  </a:cubicBezTo>
                  <a:cubicBezTo>
                    <a:pt x="1100" y="1160"/>
                    <a:pt x="1134" y="1163"/>
                    <a:pt x="1152" y="1148"/>
                  </a:cubicBezTo>
                  <a:cubicBezTo>
                    <a:pt x="1161" y="1115"/>
                    <a:pt x="1166" y="1078"/>
                    <a:pt x="1173" y="1038"/>
                  </a:cubicBezTo>
                  <a:cubicBezTo>
                    <a:pt x="1164" y="1026"/>
                    <a:pt x="1149" y="1020"/>
                    <a:pt x="1129" y="1019"/>
                  </a:cubicBezTo>
                  <a:close/>
                  <a:moveTo>
                    <a:pt x="1159" y="1196"/>
                  </a:moveTo>
                  <a:cubicBezTo>
                    <a:pt x="1165" y="1199"/>
                    <a:pt x="1164" y="1209"/>
                    <a:pt x="1175" y="1208"/>
                  </a:cubicBezTo>
                  <a:cubicBezTo>
                    <a:pt x="1180" y="1162"/>
                    <a:pt x="1199" y="1106"/>
                    <a:pt x="1219" y="1056"/>
                  </a:cubicBezTo>
                  <a:cubicBezTo>
                    <a:pt x="1213" y="1046"/>
                    <a:pt x="1204" y="1040"/>
                    <a:pt x="1191" y="1038"/>
                  </a:cubicBezTo>
                  <a:cubicBezTo>
                    <a:pt x="1186" y="1088"/>
                    <a:pt x="1171" y="1148"/>
                    <a:pt x="1159" y="1196"/>
                  </a:cubicBezTo>
                  <a:close/>
                  <a:moveTo>
                    <a:pt x="918" y="1107"/>
                  </a:moveTo>
                  <a:cubicBezTo>
                    <a:pt x="928" y="1191"/>
                    <a:pt x="930" y="1277"/>
                    <a:pt x="948" y="1339"/>
                  </a:cubicBezTo>
                  <a:cubicBezTo>
                    <a:pt x="952" y="1335"/>
                    <a:pt x="978" y="1335"/>
                    <a:pt x="989" y="1339"/>
                  </a:cubicBezTo>
                  <a:cubicBezTo>
                    <a:pt x="994" y="1328"/>
                    <a:pt x="984" y="1307"/>
                    <a:pt x="991" y="1290"/>
                  </a:cubicBezTo>
                  <a:cubicBezTo>
                    <a:pt x="1010" y="1295"/>
                    <a:pt x="996" y="1331"/>
                    <a:pt x="1012" y="1339"/>
                  </a:cubicBezTo>
                  <a:cubicBezTo>
                    <a:pt x="1029" y="1322"/>
                    <a:pt x="1027" y="1282"/>
                    <a:pt x="1026" y="1249"/>
                  </a:cubicBezTo>
                  <a:cubicBezTo>
                    <a:pt x="1037" y="1194"/>
                    <a:pt x="1023" y="1143"/>
                    <a:pt x="1021" y="1086"/>
                  </a:cubicBezTo>
                  <a:cubicBezTo>
                    <a:pt x="1012" y="1090"/>
                    <a:pt x="999" y="1096"/>
                    <a:pt x="987" y="1091"/>
                  </a:cubicBezTo>
                  <a:cubicBezTo>
                    <a:pt x="989" y="1139"/>
                    <a:pt x="997" y="1197"/>
                    <a:pt x="994" y="1249"/>
                  </a:cubicBezTo>
                  <a:cubicBezTo>
                    <a:pt x="969" y="1206"/>
                    <a:pt x="989" y="1127"/>
                    <a:pt x="964" y="1081"/>
                  </a:cubicBezTo>
                  <a:cubicBezTo>
                    <a:pt x="959" y="1100"/>
                    <a:pt x="937" y="1110"/>
                    <a:pt x="918" y="1107"/>
                  </a:cubicBezTo>
                  <a:close/>
                  <a:moveTo>
                    <a:pt x="1040" y="1336"/>
                  </a:moveTo>
                  <a:cubicBezTo>
                    <a:pt x="1054" y="1331"/>
                    <a:pt x="1067" y="1325"/>
                    <a:pt x="1083" y="1323"/>
                  </a:cubicBezTo>
                  <a:cubicBezTo>
                    <a:pt x="1112" y="1278"/>
                    <a:pt x="1131" y="1232"/>
                    <a:pt x="1143" y="1176"/>
                  </a:cubicBezTo>
                  <a:cubicBezTo>
                    <a:pt x="1115" y="1177"/>
                    <a:pt x="1089" y="1176"/>
                    <a:pt x="1076" y="1162"/>
                  </a:cubicBezTo>
                  <a:cubicBezTo>
                    <a:pt x="1057" y="1222"/>
                    <a:pt x="1046" y="1272"/>
                    <a:pt x="1040" y="1336"/>
                  </a:cubicBezTo>
                  <a:close/>
                  <a:moveTo>
                    <a:pt x="911" y="1277"/>
                  </a:moveTo>
                  <a:cubicBezTo>
                    <a:pt x="916" y="1288"/>
                    <a:pt x="914" y="1294"/>
                    <a:pt x="922" y="1300"/>
                  </a:cubicBezTo>
                  <a:cubicBezTo>
                    <a:pt x="919" y="1289"/>
                    <a:pt x="922" y="1277"/>
                    <a:pt x="916" y="1274"/>
                  </a:cubicBezTo>
                  <a:cubicBezTo>
                    <a:pt x="915" y="1276"/>
                    <a:pt x="914" y="1277"/>
                    <a:pt x="911" y="1277"/>
                  </a:cubicBezTo>
                  <a:close/>
                  <a:moveTo>
                    <a:pt x="803" y="1437"/>
                  </a:moveTo>
                  <a:cubicBezTo>
                    <a:pt x="889" y="1451"/>
                    <a:pt x="951" y="1459"/>
                    <a:pt x="1030" y="1430"/>
                  </a:cubicBezTo>
                  <a:cubicBezTo>
                    <a:pt x="1072" y="1435"/>
                    <a:pt x="1079" y="1419"/>
                    <a:pt x="1104" y="1407"/>
                  </a:cubicBezTo>
                  <a:cubicBezTo>
                    <a:pt x="1101" y="1373"/>
                    <a:pt x="1115" y="1355"/>
                    <a:pt x="1118" y="1325"/>
                  </a:cubicBezTo>
                  <a:cubicBezTo>
                    <a:pt x="1072" y="1366"/>
                    <a:pt x="996" y="1352"/>
                    <a:pt x="925" y="1359"/>
                  </a:cubicBezTo>
                  <a:cubicBezTo>
                    <a:pt x="887" y="1363"/>
                    <a:pt x="811" y="1356"/>
                    <a:pt x="785" y="1339"/>
                  </a:cubicBezTo>
                  <a:cubicBezTo>
                    <a:pt x="793" y="1374"/>
                    <a:pt x="796" y="1404"/>
                    <a:pt x="803" y="1437"/>
                  </a:cubicBezTo>
                  <a:close/>
                  <a:moveTo>
                    <a:pt x="1067" y="1453"/>
                  </a:moveTo>
                  <a:cubicBezTo>
                    <a:pt x="1071" y="1475"/>
                    <a:pt x="1071" y="1487"/>
                    <a:pt x="1072" y="1511"/>
                  </a:cubicBezTo>
                  <a:cubicBezTo>
                    <a:pt x="1084" y="1513"/>
                    <a:pt x="1086" y="1504"/>
                    <a:pt x="1097" y="1504"/>
                  </a:cubicBezTo>
                  <a:cubicBezTo>
                    <a:pt x="1096" y="1472"/>
                    <a:pt x="1107" y="1459"/>
                    <a:pt x="1102" y="1435"/>
                  </a:cubicBezTo>
                  <a:cubicBezTo>
                    <a:pt x="1092" y="1443"/>
                    <a:pt x="1074" y="1442"/>
                    <a:pt x="1067" y="1453"/>
                  </a:cubicBezTo>
                  <a:close/>
                  <a:moveTo>
                    <a:pt x="1042" y="1525"/>
                  </a:moveTo>
                  <a:cubicBezTo>
                    <a:pt x="1044" y="1522"/>
                    <a:pt x="1046" y="1524"/>
                    <a:pt x="1053" y="1522"/>
                  </a:cubicBezTo>
                  <a:cubicBezTo>
                    <a:pt x="1057" y="1501"/>
                    <a:pt x="1061" y="1460"/>
                    <a:pt x="1042" y="1453"/>
                  </a:cubicBezTo>
                  <a:cubicBezTo>
                    <a:pt x="1036" y="1471"/>
                    <a:pt x="1039" y="1500"/>
                    <a:pt x="1042" y="1525"/>
                  </a:cubicBezTo>
                  <a:close/>
                  <a:moveTo>
                    <a:pt x="805" y="1458"/>
                  </a:moveTo>
                  <a:cubicBezTo>
                    <a:pt x="808" y="1484"/>
                    <a:pt x="815" y="1503"/>
                    <a:pt x="817" y="1529"/>
                  </a:cubicBezTo>
                  <a:cubicBezTo>
                    <a:pt x="825" y="1529"/>
                    <a:pt x="832" y="1538"/>
                    <a:pt x="837" y="1534"/>
                  </a:cubicBezTo>
                  <a:cubicBezTo>
                    <a:pt x="842" y="1514"/>
                    <a:pt x="836" y="1494"/>
                    <a:pt x="835" y="1465"/>
                  </a:cubicBezTo>
                  <a:cubicBezTo>
                    <a:pt x="823" y="1459"/>
                    <a:pt x="818" y="1457"/>
                    <a:pt x="805" y="1458"/>
                  </a:cubicBezTo>
                  <a:close/>
                  <a:moveTo>
                    <a:pt x="973" y="1470"/>
                  </a:moveTo>
                  <a:cubicBezTo>
                    <a:pt x="972" y="1497"/>
                    <a:pt x="969" y="1517"/>
                    <a:pt x="975" y="1545"/>
                  </a:cubicBezTo>
                  <a:cubicBezTo>
                    <a:pt x="991" y="1540"/>
                    <a:pt x="1012" y="1541"/>
                    <a:pt x="1023" y="1532"/>
                  </a:cubicBezTo>
                  <a:cubicBezTo>
                    <a:pt x="1026" y="1503"/>
                    <a:pt x="1024" y="1489"/>
                    <a:pt x="1019" y="1460"/>
                  </a:cubicBezTo>
                  <a:cubicBezTo>
                    <a:pt x="1005" y="1458"/>
                    <a:pt x="988" y="1466"/>
                    <a:pt x="973" y="1470"/>
                  </a:cubicBezTo>
                  <a:close/>
                  <a:moveTo>
                    <a:pt x="854" y="1541"/>
                  </a:moveTo>
                  <a:cubicBezTo>
                    <a:pt x="876" y="1546"/>
                    <a:pt x="890" y="1545"/>
                    <a:pt x="916" y="1548"/>
                  </a:cubicBezTo>
                  <a:cubicBezTo>
                    <a:pt x="915" y="1523"/>
                    <a:pt x="921" y="1496"/>
                    <a:pt x="913" y="1472"/>
                  </a:cubicBezTo>
                  <a:cubicBezTo>
                    <a:pt x="894" y="1468"/>
                    <a:pt x="867" y="1468"/>
                    <a:pt x="854" y="1465"/>
                  </a:cubicBezTo>
                  <a:cubicBezTo>
                    <a:pt x="855" y="1482"/>
                    <a:pt x="852" y="1524"/>
                    <a:pt x="854" y="1541"/>
                  </a:cubicBezTo>
                  <a:close/>
                  <a:moveTo>
                    <a:pt x="936" y="1470"/>
                  </a:moveTo>
                  <a:cubicBezTo>
                    <a:pt x="929" y="1493"/>
                    <a:pt x="932" y="1521"/>
                    <a:pt x="934" y="1550"/>
                  </a:cubicBezTo>
                  <a:cubicBezTo>
                    <a:pt x="942" y="1549"/>
                    <a:pt x="954" y="1552"/>
                    <a:pt x="959" y="1548"/>
                  </a:cubicBezTo>
                  <a:cubicBezTo>
                    <a:pt x="955" y="1526"/>
                    <a:pt x="961" y="1496"/>
                    <a:pt x="952" y="1470"/>
                  </a:cubicBezTo>
                  <a:cubicBezTo>
                    <a:pt x="947" y="1470"/>
                    <a:pt x="942" y="1470"/>
                    <a:pt x="936" y="1470"/>
                  </a:cubicBezTo>
                  <a:close/>
                  <a:moveTo>
                    <a:pt x="1026" y="1561"/>
                  </a:moveTo>
                  <a:cubicBezTo>
                    <a:pt x="1021" y="1560"/>
                    <a:pt x="1022" y="1555"/>
                    <a:pt x="1014" y="1557"/>
                  </a:cubicBezTo>
                  <a:cubicBezTo>
                    <a:pt x="959" y="1579"/>
                    <a:pt x="886" y="1572"/>
                    <a:pt x="821" y="1552"/>
                  </a:cubicBezTo>
                  <a:cubicBezTo>
                    <a:pt x="829" y="1584"/>
                    <a:pt x="834" y="1634"/>
                    <a:pt x="842" y="1669"/>
                  </a:cubicBezTo>
                  <a:cubicBezTo>
                    <a:pt x="848" y="1675"/>
                    <a:pt x="854" y="1680"/>
                    <a:pt x="860" y="1685"/>
                  </a:cubicBezTo>
                  <a:cubicBezTo>
                    <a:pt x="877" y="1683"/>
                    <a:pt x="893" y="1698"/>
                    <a:pt x="911" y="1699"/>
                  </a:cubicBezTo>
                  <a:cubicBezTo>
                    <a:pt x="923" y="1700"/>
                    <a:pt x="935" y="1692"/>
                    <a:pt x="948" y="1692"/>
                  </a:cubicBezTo>
                  <a:cubicBezTo>
                    <a:pt x="987" y="1692"/>
                    <a:pt x="1031" y="1702"/>
                    <a:pt x="1065" y="1679"/>
                  </a:cubicBezTo>
                  <a:cubicBezTo>
                    <a:pt x="1088" y="1638"/>
                    <a:pt x="1091" y="1567"/>
                    <a:pt x="1090" y="1527"/>
                  </a:cubicBezTo>
                  <a:cubicBezTo>
                    <a:pt x="1071" y="1541"/>
                    <a:pt x="1041" y="1544"/>
                    <a:pt x="1026" y="1561"/>
                  </a:cubicBezTo>
                  <a:close/>
                  <a:moveTo>
                    <a:pt x="481" y="1534"/>
                  </a:moveTo>
                  <a:cubicBezTo>
                    <a:pt x="493" y="1554"/>
                    <a:pt x="500" y="1597"/>
                    <a:pt x="452" y="1600"/>
                  </a:cubicBezTo>
                  <a:cubicBezTo>
                    <a:pt x="442" y="1593"/>
                    <a:pt x="437" y="1594"/>
                    <a:pt x="424" y="1598"/>
                  </a:cubicBezTo>
                  <a:cubicBezTo>
                    <a:pt x="417" y="1581"/>
                    <a:pt x="419" y="1554"/>
                    <a:pt x="403" y="1552"/>
                  </a:cubicBezTo>
                  <a:cubicBezTo>
                    <a:pt x="390" y="1566"/>
                    <a:pt x="340" y="1581"/>
                    <a:pt x="360" y="1610"/>
                  </a:cubicBezTo>
                  <a:cubicBezTo>
                    <a:pt x="442" y="1626"/>
                    <a:pt x="562" y="1633"/>
                    <a:pt x="658" y="1610"/>
                  </a:cubicBezTo>
                  <a:cubicBezTo>
                    <a:pt x="657" y="1602"/>
                    <a:pt x="665" y="1604"/>
                    <a:pt x="663" y="1596"/>
                  </a:cubicBezTo>
                  <a:cubicBezTo>
                    <a:pt x="653" y="1575"/>
                    <a:pt x="629" y="1554"/>
                    <a:pt x="612" y="1555"/>
                  </a:cubicBezTo>
                  <a:cubicBezTo>
                    <a:pt x="641" y="1578"/>
                    <a:pt x="584" y="1605"/>
                    <a:pt x="557" y="1596"/>
                  </a:cubicBezTo>
                  <a:cubicBezTo>
                    <a:pt x="537" y="1589"/>
                    <a:pt x="531" y="1568"/>
                    <a:pt x="534" y="1548"/>
                  </a:cubicBezTo>
                  <a:cubicBezTo>
                    <a:pt x="529" y="1545"/>
                    <a:pt x="528" y="1537"/>
                    <a:pt x="525" y="1532"/>
                  </a:cubicBezTo>
                  <a:cubicBezTo>
                    <a:pt x="512" y="1536"/>
                    <a:pt x="502" y="1528"/>
                    <a:pt x="481" y="1534"/>
                  </a:cubicBezTo>
                  <a:close/>
                  <a:moveTo>
                    <a:pt x="686" y="1607"/>
                  </a:moveTo>
                  <a:cubicBezTo>
                    <a:pt x="679" y="1617"/>
                    <a:pt x="668" y="1626"/>
                    <a:pt x="658" y="1630"/>
                  </a:cubicBezTo>
                  <a:cubicBezTo>
                    <a:pt x="582" y="1662"/>
                    <a:pt x="481" y="1632"/>
                    <a:pt x="385" y="1642"/>
                  </a:cubicBezTo>
                  <a:cubicBezTo>
                    <a:pt x="378" y="1635"/>
                    <a:pt x="358" y="1633"/>
                    <a:pt x="344" y="1630"/>
                  </a:cubicBezTo>
                  <a:cubicBezTo>
                    <a:pt x="339" y="1642"/>
                    <a:pt x="336" y="1655"/>
                    <a:pt x="334" y="1669"/>
                  </a:cubicBezTo>
                  <a:cubicBezTo>
                    <a:pt x="361" y="1696"/>
                    <a:pt x="432" y="1706"/>
                    <a:pt x="500" y="1715"/>
                  </a:cubicBezTo>
                  <a:cubicBezTo>
                    <a:pt x="540" y="1721"/>
                    <a:pt x="564" y="1718"/>
                    <a:pt x="605" y="1711"/>
                  </a:cubicBezTo>
                  <a:cubicBezTo>
                    <a:pt x="629" y="1706"/>
                    <a:pt x="696" y="1690"/>
                    <a:pt x="704" y="1674"/>
                  </a:cubicBezTo>
                  <a:cubicBezTo>
                    <a:pt x="714" y="1652"/>
                    <a:pt x="696" y="1625"/>
                    <a:pt x="693" y="1607"/>
                  </a:cubicBezTo>
                  <a:cubicBezTo>
                    <a:pt x="690" y="1607"/>
                    <a:pt x="688" y="1607"/>
                    <a:pt x="686" y="1607"/>
                  </a:cubicBezTo>
                  <a:close/>
                  <a:moveTo>
                    <a:pt x="261" y="1662"/>
                  </a:moveTo>
                  <a:cubicBezTo>
                    <a:pt x="229" y="1676"/>
                    <a:pt x="207" y="1688"/>
                    <a:pt x="178" y="1704"/>
                  </a:cubicBezTo>
                  <a:cubicBezTo>
                    <a:pt x="137" y="1727"/>
                    <a:pt x="116" y="1739"/>
                    <a:pt x="84" y="1773"/>
                  </a:cubicBezTo>
                  <a:cubicBezTo>
                    <a:pt x="70" y="1787"/>
                    <a:pt x="45" y="1813"/>
                    <a:pt x="47" y="1830"/>
                  </a:cubicBezTo>
                  <a:cubicBezTo>
                    <a:pt x="51" y="1857"/>
                    <a:pt x="107" y="1874"/>
                    <a:pt x="130" y="1883"/>
                  </a:cubicBezTo>
                  <a:cubicBezTo>
                    <a:pt x="205" y="1912"/>
                    <a:pt x="288" y="1931"/>
                    <a:pt x="376" y="1940"/>
                  </a:cubicBezTo>
                  <a:cubicBezTo>
                    <a:pt x="450" y="1948"/>
                    <a:pt x="484" y="1935"/>
                    <a:pt x="555" y="1936"/>
                  </a:cubicBezTo>
                  <a:cubicBezTo>
                    <a:pt x="600" y="1936"/>
                    <a:pt x="638" y="1933"/>
                    <a:pt x="681" y="1927"/>
                  </a:cubicBezTo>
                  <a:cubicBezTo>
                    <a:pt x="760" y="1915"/>
                    <a:pt x="822" y="1904"/>
                    <a:pt x="883" y="1878"/>
                  </a:cubicBezTo>
                  <a:cubicBezTo>
                    <a:pt x="919" y="1864"/>
                    <a:pt x="953" y="1847"/>
                    <a:pt x="975" y="1823"/>
                  </a:cubicBezTo>
                  <a:cubicBezTo>
                    <a:pt x="941" y="1751"/>
                    <a:pt x="866" y="1720"/>
                    <a:pt x="808" y="1672"/>
                  </a:cubicBezTo>
                  <a:cubicBezTo>
                    <a:pt x="780" y="1669"/>
                    <a:pt x="762" y="1656"/>
                    <a:pt x="734" y="1653"/>
                  </a:cubicBezTo>
                  <a:cubicBezTo>
                    <a:pt x="731" y="1660"/>
                    <a:pt x="734" y="1668"/>
                    <a:pt x="736" y="1679"/>
                  </a:cubicBezTo>
                  <a:cubicBezTo>
                    <a:pt x="695" y="1707"/>
                    <a:pt x="639" y="1727"/>
                    <a:pt x="580" y="1734"/>
                  </a:cubicBezTo>
                  <a:cubicBezTo>
                    <a:pt x="537" y="1739"/>
                    <a:pt x="498" y="1730"/>
                    <a:pt x="463" y="1727"/>
                  </a:cubicBezTo>
                  <a:cubicBezTo>
                    <a:pt x="401" y="1721"/>
                    <a:pt x="349" y="1721"/>
                    <a:pt x="311" y="1688"/>
                  </a:cubicBezTo>
                  <a:cubicBezTo>
                    <a:pt x="309" y="1681"/>
                    <a:pt x="325" y="1654"/>
                    <a:pt x="311" y="1644"/>
                  </a:cubicBezTo>
                  <a:cubicBezTo>
                    <a:pt x="301" y="1650"/>
                    <a:pt x="280" y="1654"/>
                    <a:pt x="261" y="166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604800" y="669600"/>
            <a:ext cx="10976400" cy="565200"/>
          </a:xfrm>
        </p:spPr>
        <p:txBody>
          <a:bodyPr anchor="ctr"/>
          <a:lstStyle>
            <a:lvl1pPr algn="ctr"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3"/>
            </p:custDataLst>
          </p:nvPr>
        </p:nvSpPr>
        <p:spPr>
          <a:xfrm>
            <a:off x="604837" y="1681200"/>
            <a:ext cx="10990800" cy="321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14"/>
            </p:custDataLst>
          </p:nvPr>
        </p:nvSpPr>
        <p:spPr>
          <a:xfrm>
            <a:off x="594000" y="5180400"/>
            <a:ext cx="11001600" cy="10116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pic>
        <p:nvPicPr>
          <p:cNvPr id="12" name="图片 11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0496940" y="111688"/>
            <a:ext cx="1280498" cy="1280498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33740" y="6307494"/>
            <a:ext cx="480896" cy="48089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579600" y="237600"/>
            <a:ext cx="11037600" cy="441964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1"/>
            </p:custDataLst>
          </p:nvPr>
        </p:nvSpPr>
        <p:spPr>
          <a:xfrm>
            <a:off x="579600" y="1663200"/>
            <a:ext cx="5342400" cy="2894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2"/>
            </p:custDataLst>
          </p:nvPr>
        </p:nvSpPr>
        <p:spPr>
          <a:xfrm>
            <a:off x="6242400" y="1663200"/>
            <a:ext cx="5367600" cy="2894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3"/>
            </p:custDataLst>
          </p:nvPr>
        </p:nvSpPr>
        <p:spPr>
          <a:xfrm>
            <a:off x="572400" y="4816800"/>
            <a:ext cx="5342400" cy="78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4"/>
            </p:custDataLst>
          </p:nvPr>
        </p:nvSpPr>
        <p:spPr>
          <a:xfrm>
            <a:off x="6253200" y="4813200"/>
            <a:ext cx="5367600" cy="78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959224"/>
            <a:ext cx="12192000" cy="4939553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879" y="298300"/>
            <a:ext cx="1726443" cy="1726443"/>
          </a:xfrm>
          <a:prstGeom prst="rect">
            <a:avLst/>
          </a:prstGeom>
        </p:spPr>
      </p:pic>
      <p:grpSp>
        <p:nvGrpSpPr>
          <p:cNvPr id="9" name="组合 8"/>
          <p:cNvGrpSpPr/>
          <p:nvPr userDrawn="1">
            <p:custDataLst>
              <p:tags r:id="rId5"/>
            </p:custDataLst>
          </p:nvPr>
        </p:nvGrpSpPr>
        <p:grpSpPr>
          <a:xfrm flipH="1">
            <a:off x="10161035" y="5064184"/>
            <a:ext cx="1920133" cy="1496792"/>
            <a:chOff x="604204" y="2264710"/>
            <a:chExt cx="3706056" cy="2888967"/>
          </a:xfrm>
        </p:grpSpPr>
        <p:sp>
          <p:nvSpPr>
            <p:cNvPr id="11" name="Freeform 169"/>
            <p:cNvSpPr>
              <a:spLocks noEditPoints="1"/>
            </p:cNvSpPr>
            <p:nvPr>
              <p:custDataLst>
                <p:tags r:id="rId6"/>
              </p:custDataLst>
            </p:nvPr>
          </p:nvSpPr>
          <p:spPr bwMode="auto">
            <a:xfrm>
              <a:off x="2064461" y="3390794"/>
              <a:ext cx="2245799" cy="1759284"/>
            </a:xfrm>
            <a:custGeom>
              <a:avLst/>
              <a:gdLst>
                <a:gd name="T0" fmla="*/ 1219 w 1692"/>
                <a:gd name="T1" fmla="*/ 7 h 1199"/>
                <a:gd name="T2" fmla="*/ 1405 w 1692"/>
                <a:gd name="T3" fmla="*/ 349 h 1199"/>
                <a:gd name="T4" fmla="*/ 1573 w 1692"/>
                <a:gd name="T5" fmla="*/ 705 h 1199"/>
                <a:gd name="T6" fmla="*/ 1692 w 1692"/>
                <a:gd name="T7" fmla="*/ 806 h 1199"/>
                <a:gd name="T8" fmla="*/ 1442 w 1692"/>
                <a:gd name="T9" fmla="*/ 1199 h 1199"/>
                <a:gd name="T10" fmla="*/ 746 w 1692"/>
                <a:gd name="T11" fmla="*/ 1179 h 1199"/>
                <a:gd name="T12" fmla="*/ 197 w 1692"/>
                <a:gd name="T13" fmla="*/ 1153 h 1199"/>
                <a:gd name="T14" fmla="*/ 59 w 1692"/>
                <a:gd name="T15" fmla="*/ 1084 h 1199"/>
                <a:gd name="T16" fmla="*/ 91 w 1692"/>
                <a:gd name="T17" fmla="*/ 871 h 1199"/>
                <a:gd name="T18" fmla="*/ 411 w 1692"/>
                <a:gd name="T19" fmla="*/ 602 h 1199"/>
                <a:gd name="T20" fmla="*/ 962 w 1692"/>
                <a:gd name="T21" fmla="*/ 666 h 1199"/>
                <a:gd name="T22" fmla="*/ 1006 w 1692"/>
                <a:gd name="T23" fmla="*/ 225 h 1199"/>
                <a:gd name="T24" fmla="*/ 1173 w 1692"/>
                <a:gd name="T25" fmla="*/ 280 h 1199"/>
                <a:gd name="T26" fmla="*/ 1479 w 1692"/>
                <a:gd name="T27" fmla="*/ 1071 h 1199"/>
                <a:gd name="T28" fmla="*/ 1277 w 1692"/>
                <a:gd name="T29" fmla="*/ 1137 h 1199"/>
                <a:gd name="T30" fmla="*/ 1238 w 1692"/>
                <a:gd name="T31" fmla="*/ 1169 h 1199"/>
                <a:gd name="T32" fmla="*/ 1506 w 1692"/>
                <a:gd name="T33" fmla="*/ 1073 h 1199"/>
                <a:gd name="T34" fmla="*/ 1164 w 1692"/>
                <a:gd name="T35" fmla="*/ 113 h 1199"/>
                <a:gd name="T36" fmla="*/ 1224 w 1692"/>
                <a:gd name="T37" fmla="*/ 223 h 1199"/>
                <a:gd name="T38" fmla="*/ 1192 w 1692"/>
                <a:gd name="T39" fmla="*/ 81 h 1199"/>
                <a:gd name="T40" fmla="*/ 1274 w 1692"/>
                <a:gd name="T41" fmla="*/ 189 h 1199"/>
                <a:gd name="T42" fmla="*/ 1201 w 1692"/>
                <a:gd name="T43" fmla="*/ 35 h 1199"/>
                <a:gd name="T44" fmla="*/ 1040 w 1692"/>
                <a:gd name="T45" fmla="*/ 214 h 1199"/>
                <a:gd name="T46" fmla="*/ 1054 w 1692"/>
                <a:gd name="T47" fmla="*/ 177 h 1199"/>
                <a:gd name="T48" fmla="*/ 1323 w 1692"/>
                <a:gd name="T49" fmla="*/ 326 h 1199"/>
                <a:gd name="T50" fmla="*/ 1146 w 1692"/>
                <a:gd name="T51" fmla="*/ 359 h 1199"/>
                <a:gd name="T52" fmla="*/ 1003 w 1692"/>
                <a:gd name="T53" fmla="*/ 664 h 1199"/>
                <a:gd name="T54" fmla="*/ 1196 w 1692"/>
                <a:gd name="T55" fmla="*/ 352 h 1199"/>
                <a:gd name="T56" fmla="*/ 1495 w 1692"/>
                <a:gd name="T57" fmla="*/ 618 h 1199"/>
                <a:gd name="T58" fmla="*/ 875 w 1692"/>
                <a:gd name="T59" fmla="*/ 857 h 1199"/>
                <a:gd name="T60" fmla="*/ 1350 w 1692"/>
                <a:gd name="T61" fmla="*/ 997 h 1199"/>
                <a:gd name="T62" fmla="*/ 654 w 1692"/>
                <a:gd name="T63" fmla="*/ 623 h 1199"/>
                <a:gd name="T64" fmla="*/ 273 w 1692"/>
                <a:gd name="T65" fmla="*/ 602 h 1199"/>
                <a:gd name="T66" fmla="*/ 135 w 1692"/>
                <a:gd name="T67" fmla="*/ 834 h 1199"/>
                <a:gd name="T68" fmla="*/ 144 w 1692"/>
                <a:gd name="T69" fmla="*/ 960 h 1199"/>
                <a:gd name="T70" fmla="*/ 914 w 1692"/>
                <a:gd name="T71" fmla="*/ 772 h 1199"/>
                <a:gd name="T72" fmla="*/ 1405 w 1692"/>
                <a:gd name="T73" fmla="*/ 1032 h 1199"/>
                <a:gd name="T74" fmla="*/ 1578 w 1692"/>
                <a:gd name="T75" fmla="*/ 800 h 1199"/>
                <a:gd name="T76" fmla="*/ 1437 w 1692"/>
                <a:gd name="T77" fmla="*/ 1075 h 1199"/>
                <a:gd name="T78" fmla="*/ 1578 w 1692"/>
                <a:gd name="T79" fmla="*/ 800 h 1199"/>
                <a:gd name="T80" fmla="*/ 133 w 1692"/>
                <a:gd name="T81" fmla="*/ 970 h 1199"/>
                <a:gd name="T82" fmla="*/ 1235 w 1692"/>
                <a:gd name="T83" fmla="*/ 993 h 1199"/>
                <a:gd name="T84" fmla="*/ 1235 w 1692"/>
                <a:gd name="T85" fmla="*/ 993 h 1199"/>
                <a:gd name="T86" fmla="*/ 165 w 1692"/>
                <a:gd name="T87" fmla="*/ 1068 h 1199"/>
                <a:gd name="T88" fmla="*/ 512 w 1692"/>
                <a:gd name="T89" fmla="*/ 1091 h 1199"/>
                <a:gd name="T90" fmla="*/ 452 w 1692"/>
                <a:gd name="T91" fmla="*/ 1041 h 1199"/>
                <a:gd name="T92" fmla="*/ 1224 w 1692"/>
                <a:gd name="T93" fmla="*/ 1029 h 1199"/>
                <a:gd name="T94" fmla="*/ 951 w 1692"/>
                <a:gd name="T95" fmla="*/ 1043 h 1199"/>
                <a:gd name="T96" fmla="*/ 1412 w 1692"/>
                <a:gd name="T97" fmla="*/ 1119 h 1199"/>
                <a:gd name="T98" fmla="*/ 1410 w 1692"/>
                <a:gd name="T99" fmla="*/ 1068 h 1199"/>
                <a:gd name="T100" fmla="*/ 755 w 1692"/>
                <a:gd name="T101" fmla="*/ 1073 h 1199"/>
                <a:gd name="T102" fmla="*/ 682 w 1692"/>
                <a:gd name="T103" fmla="*/ 1100 h 1199"/>
                <a:gd name="T104" fmla="*/ 553 w 1692"/>
                <a:gd name="T105" fmla="*/ 1096 h 1199"/>
                <a:gd name="T106" fmla="*/ 319 w 1692"/>
                <a:gd name="T107" fmla="*/ 1112 h 1199"/>
                <a:gd name="T108" fmla="*/ 362 w 1692"/>
                <a:gd name="T109" fmla="*/ 1140 h 1199"/>
                <a:gd name="T110" fmla="*/ 712 w 1692"/>
                <a:gd name="T111" fmla="*/ 1126 h 1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692" h="1199">
                  <a:moveTo>
                    <a:pt x="1173" y="280"/>
                  </a:moveTo>
                  <a:cubicBezTo>
                    <a:pt x="1178" y="256"/>
                    <a:pt x="1155" y="232"/>
                    <a:pt x="1148" y="202"/>
                  </a:cubicBezTo>
                  <a:cubicBezTo>
                    <a:pt x="1130" y="126"/>
                    <a:pt x="1166" y="46"/>
                    <a:pt x="1203" y="3"/>
                  </a:cubicBezTo>
                  <a:cubicBezTo>
                    <a:pt x="1213" y="0"/>
                    <a:pt x="1212" y="7"/>
                    <a:pt x="1219" y="7"/>
                  </a:cubicBezTo>
                  <a:cubicBezTo>
                    <a:pt x="1224" y="12"/>
                    <a:pt x="1217" y="17"/>
                    <a:pt x="1219" y="26"/>
                  </a:cubicBezTo>
                  <a:cubicBezTo>
                    <a:pt x="1236" y="54"/>
                    <a:pt x="1274" y="71"/>
                    <a:pt x="1290" y="101"/>
                  </a:cubicBezTo>
                  <a:cubicBezTo>
                    <a:pt x="1331" y="178"/>
                    <a:pt x="1290" y="252"/>
                    <a:pt x="1240" y="310"/>
                  </a:cubicBezTo>
                  <a:cubicBezTo>
                    <a:pt x="1301" y="304"/>
                    <a:pt x="1363" y="314"/>
                    <a:pt x="1405" y="349"/>
                  </a:cubicBezTo>
                  <a:cubicBezTo>
                    <a:pt x="1469" y="403"/>
                    <a:pt x="1472" y="496"/>
                    <a:pt x="1437" y="584"/>
                  </a:cubicBezTo>
                  <a:cubicBezTo>
                    <a:pt x="1504" y="602"/>
                    <a:pt x="1581" y="611"/>
                    <a:pt x="1637" y="627"/>
                  </a:cubicBezTo>
                  <a:cubicBezTo>
                    <a:pt x="1633" y="645"/>
                    <a:pt x="1616" y="654"/>
                    <a:pt x="1605" y="666"/>
                  </a:cubicBezTo>
                  <a:cubicBezTo>
                    <a:pt x="1594" y="679"/>
                    <a:pt x="1586" y="694"/>
                    <a:pt x="1573" y="705"/>
                  </a:cubicBezTo>
                  <a:cubicBezTo>
                    <a:pt x="1590" y="719"/>
                    <a:pt x="1614" y="712"/>
                    <a:pt x="1630" y="724"/>
                  </a:cubicBezTo>
                  <a:cubicBezTo>
                    <a:pt x="1631" y="738"/>
                    <a:pt x="1623" y="757"/>
                    <a:pt x="1623" y="777"/>
                  </a:cubicBezTo>
                  <a:cubicBezTo>
                    <a:pt x="1636" y="774"/>
                    <a:pt x="1646" y="792"/>
                    <a:pt x="1660" y="797"/>
                  </a:cubicBezTo>
                  <a:cubicBezTo>
                    <a:pt x="1672" y="802"/>
                    <a:pt x="1688" y="795"/>
                    <a:pt x="1692" y="806"/>
                  </a:cubicBezTo>
                  <a:cubicBezTo>
                    <a:pt x="1689" y="835"/>
                    <a:pt x="1650" y="861"/>
                    <a:pt x="1646" y="889"/>
                  </a:cubicBezTo>
                  <a:cubicBezTo>
                    <a:pt x="1591" y="979"/>
                    <a:pt x="1520" y="1066"/>
                    <a:pt x="1486" y="1169"/>
                  </a:cubicBezTo>
                  <a:cubicBezTo>
                    <a:pt x="1475" y="1172"/>
                    <a:pt x="1476" y="1185"/>
                    <a:pt x="1467" y="1190"/>
                  </a:cubicBezTo>
                  <a:cubicBezTo>
                    <a:pt x="1459" y="1196"/>
                    <a:pt x="1449" y="1192"/>
                    <a:pt x="1442" y="1199"/>
                  </a:cubicBezTo>
                  <a:cubicBezTo>
                    <a:pt x="1375" y="1174"/>
                    <a:pt x="1303" y="1193"/>
                    <a:pt x="1212" y="1188"/>
                  </a:cubicBezTo>
                  <a:cubicBezTo>
                    <a:pt x="1133" y="1183"/>
                    <a:pt x="1055" y="1193"/>
                    <a:pt x="976" y="1188"/>
                  </a:cubicBezTo>
                  <a:cubicBezTo>
                    <a:pt x="936" y="1185"/>
                    <a:pt x="897" y="1180"/>
                    <a:pt x="861" y="1179"/>
                  </a:cubicBezTo>
                  <a:cubicBezTo>
                    <a:pt x="816" y="1177"/>
                    <a:pt x="775" y="1162"/>
                    <a:pt x="746" y="1179"/>
                  </a:cubicBezTo>
                  <a:cubicBezTo>
                    <a:pt x="726" y="1171"/>
                    <a:pt x="705" y="1176"/>
                    <a:pt x="686" y="1174"/>
                  </a:cubicBezTo>
                  <a:cubicBezTo>
                    <a:pt x="664" y="1172"/>
                    <a:pt x="641" y="1164"/>
                    <a:pt x="615" y="1162"/>
                  </a:cubicBezTo>
                  <a:cubicBezTo>
                    <a:pt x="588" y="1161"/>
                    <a:pt x="559" y="1163"/>
                    <a:pt x="530" y="1162"/>
                  </a:cubicBezTo>
                  <a:cubicBezTo>
                    <a:pt x="410" y="1161"/>
                    <a:pt x="311" y="1154"/>
                    <a:pt x="197" y="1153"/>
                  </a:cubicBezTo>
                  <a:cubicBezTo>
                    <a:pt x="188" y="1153"/>
                    <a:pt x="177" y="1149"/>
                    <a:pt x="167" y="1149"/>
                  </a:cubicBezTo>
                  <a:cubicBezTo>
                    <a:pt x="130" y="1149"/>
                    <a:pt x="93" y="1158"/>
                    <a:pt x="55" y="1160"/>
                  </a:cubicBezTo>
                  <a:cubicBezTo>
                    <a:pt x="29" y="1161"/>
                    <a:pt x="13" y="1163"/>
                    <a:pt x="0" y="1144"/>
                  </a:cubicBezTo>
                  <a:cubicBezTo>
                    <a:pt x="11" y="1113"/>
                    <a:pt x="26" y="1080"/>
                    <a:pt x="59" y="1084"/>
                  </a:cubicBezTo>
                  <a:cubicBezTo>
                    <a:pt x="59" y="1066"/>
                    <a:pt x="67" y="1057"/>
                    <a:pt x="75" y="1048"/>
                  </a:cubicBezTo>
                  <a:cubicBezTo>
                    <a:pt x="18" y="1032"/>
                    <a:pt x="90" y="986"/>
                    <a:pt x="112" y="967"/>
                  </a:cubicBezTo>
                  <a:cubicBezTo>
                    <a:pt x="102" y="946"/>
                    <a:pt x="46" y="941"/>
                    <a:pt x="46" y="924"/>
                  </a:cubicBezTo>
                  <a:cubicBezTo>
                    <a:pt x="45" y="906"/>
                    <a:pt x="78" y="886"/>
                    <a:pt x="91" y="871"/>
                  </a:cubicBezTo>
                  <a:cubicBezTo>
                    <a:pt x="109" y="851"/>
                    <a:pt x="123" y="834"/>
                    <a:pt x="128" y="811"/>
                  </a:cubicBezTo>
                  <a:cubicBezTo>
                    <a:pt x="179" y="737"/>
                    <a:pt x="232" y="665"/>
                    <a:pt x="266" y="574"/>
                  </a:cubicBezTo>
                  <a:cubicBezTo>
                    <a:pt x="282" y="574"/>
                    <a:pt x="290" y="579"/>
                    <a:pt x="300" y="588"/>
                  </a:cubicBezTo>
                  <a:cubicBezTo>
                    <a:pt x="337" y="595"/>
                    <a:pt x="372" y="603"/>
                    <a:pt x="411" y="602"/>
                  </a:cubicBezTo>
                  <a:cubicBezTo>
                    <a:pt x="541" y="598"/>
                    <a:pt x="673" y="583"/>
                    <a:pt x="781" y="627"/>
                  </a:cubicBezTo>
                  <a:cubicBezTo>
                    <a:pt x="842" y="653"/>
                    <a:pt x="903" y="681"/>
                    <a:pt x="928" y="747"/>
                  </a:cubicBezTo>
                  <a:cubicBezTo>
                    <a:pt x="946" y="725"/>
                    <a:pt x="970" y="708"/>
                    <a:pt x="985" y="682"/>
                  </a:cubicBezTo>
                  <a:cubicBezTo>
                    <a:pt x="980" y="674"/>
                    <a:pt x="970" y="671"/>
                    <a:pt x="962" y="666"/>
                  </a:cubicBezTo>
                  <a:cubicBezTo>
                    <a:pt x="951" y="644"/>
                    <a:pt x="931" y="630"/>
                    <a:pt x="918" y="607"/>
                  </a:cubicBezTo>
                  <a:cubicBezTo>
                    <a:pt x="880" y="534"/>
                    <a:pt x="886" y="418"/>
                    <a:pt x="955" y="359"/>
                  </a:cubicBezTo>
                  <a:cubicBezTo>
                    <a:pt x="991" y="328"/>
                    <a:pt x="1065" y="303"/>
                    <a:pt x="1127" y="329"/>
                  </a:cubicBezTo>
                  <a:cubicBezTo>
                    <a:pt x="1116" y="281"/>
                    <a:pt x="1057" y="241"/>
                    <a:pt x="1006" y="225"/>
                  </a:cubicBezTo>
                  <a:cubicBezTo>
                    <a:pt x="989" y="207"/>
                    <a:pt x="1002" y="179"/>
                    <a:pt x="1006" y="161"/>
                  </a:cubicBezTo>
                  <a:cubicBezTo>
                    <a:pt x="1021" y="155"/>
                    <a:pt x="1040" y="152"/>
                    <a:pt x="1054" y="156"/>
                  </a:cubicBezTo>
                  <a:cubicBezTo>
                    <a:pt x="1084" y="166"/>
                    <a:pt x="1146" y="224"/>
                    <a:pt x="1166" y="258"/>
                  </a:cubicBezTo>
                  <a:cubicBezTo>
                    <a:pt x="1171" y="265"/>
                    <a:pt x="1173" y="273"/>
                    <a:pt x="1173" y="280"/>
                  </a:cubicBezTo>
                  <a:close/>
                  <a:moveTo>
                    <a:pt x="1619" y="804"/>
                  </a:moveTo>
                  <a:cubicBezTo>
                    <a:pt x="1616" y="815"/>
                    <a:pt x="1630" y="816"/>
                    <a:pt x="1630" y="829"/>
                  </a:cubicBezTo>
                  <a:cubicBezTo>
                    <a:pt x="1631" y="838"/>
                    <a:pt x="1623" y="843"/>
                    <a:pt x="1621" y="852"/>
                  </a:cubicBezTo>
                  <a:cubicBezTo>
                    <a:pt x="1556" y="907"/>
                    <a:pt x="1522" y="994"/>
                    <a:pt x="1479" y="1071"/>
                  </a:cubicBezTo>
                  <a:cubicBezTo>
                    <a:pt x="1458" y="1084"/>
                    <a:pt x="1452" y="1111"/>
                    <a:pt x="1435" y="1128"/>
                  </a:cubicBezTo>
                  <a:cubicBezTo>
                    <a:pt x="1431" y="1140"/>
                    <a:pt x="1440" y="1127"/>
                    <a:pt x="1435" y="1140"/>
                  </a:cubicBezTo>
                  <a:cubicBezTo>
                    <a:pt x="1417" y="1156"/>
                    <a:pt x="1403" y="1144"/>
                    <a:pt x="1385" y="1142"/>
                  </a:cubicBezTo>
                  <a:cubicBezTo>
                    <a:pt x="1352" y="1139"/>
                    <a:pt x="1307" y="1139"/>
                    <a:pt x="1277" y="1137"/>
                  </a:cubicBezTo>
                  <a:cubicBezTo>
                    <a:pt x="1250" y="1135"/>
                    <a:pt x="1224" y="1126"/>
                    <a:pt x="1196" y="1123"/>
                  </a:cubicBezTo>
                  <a:cubicBezTo>
                    <a:pt x="1074" y="1113"/>
                    <a:pt x="924" y="1096"/>
                    <a:pt x="813" y="1112"/>
                  </a:cubicBezTo>
                  <a:cubicBezTo>
                    <a:pt x="808" y="1126"/>
                    <a:pt x="800" y="1148"/>
                    <a:pt x="806" y="1153"/>
                  </a:cubicBezTo>
                  <a:cubicBezTo>
                    <a:pt x="949" y="1170"/>
                    <a:pt x="1082" y="1168"/>
                    <a:pt x="1238" y="1169"/>
                  </a:cubicBezTo>
                  <a:cubicBezTo>
                    <a:pt x="1261" y="1170"/>
                    <a:pt x="1301" y="1163"/>
                    <a:pt x="1341" y="1165"/>
                  </a:cubicBezTo>
                  <a:cubicBezTo>
                    <a:pt x="1418" y="1169"/>
                    <a:pt x="1450" y="1182"/>
                    <a:pt x="1479" y="1128"/>
                  </a:cubicBezTo>
                  <a:cubicBezTo>
                    <a:pt x="1482" y="1123"/>
                    <a:pt x="1479" y="1118"/>
                    <a:pt x="1481" y="1112"/>
                  </a:cubicBezTo>
                  <a:cubicBezTo>
                    <a:pt x="1486" y="1100"/>
                    <a:pt x="1499" y="1087"/>
                    <a:pt x="1506" y="1073"/>
                  </a:cubicBezTo>
                  <a:cubicBezTo>
                    <a:pt x="1536" y="1020"/>
                    <a:pt x="1573" y="964"/>
                    <a:pt x="1603" y="917"/>
                  </a:cubicBezTo>
                  <a:cubicBezTo>
                    <a:pt x="1625" y="882"/>
                    <a:pt x="1642" y="851"/>
                    <a:pt x="1663" y="818"/>
                  </a:cubicBezTo>
                  <a:cubicBezTo>
                    <a:pt x="1651" y="816"/>
                    <a:pt x="1634" y="797"/>
                    <a:pt x="1619" y="804"/>
                  </a:cubicBezTo>
                  <a:close/>
                  <a:moveTo>
                    <a:pt x="1164" y="113"/>
                  </a:moveTo>
                  <a:cubicBezTo>
                    <a:pt x="1152" y="186"/>
                    <a:pt x="1187" y="238"/>
                    <a:pt x="1201" y="303"/>
                  </a:cubicBezTo>
                  <a:cubicBezTo>
                    <a:pt x="1208" y="286"/>
                    <a:pt x="1218" y="272"/>
                    <a:pt x="1222" y="251"/>
                  </a:cubicBezTo>
                  <a:cubicBezTo>
                    <a:pt x="1209" y="231"/>
                    <a:pt x="1176" y="219"/>
                    <a:pt x="1176" y="195"/>
                  </a:cubicBezTo>
                  <a:cubicBezTo>
                    <a:pt x="1194" y="203"/>
                    <a:pt x="1210" y="219"/>
                    <a:pt x="1224" y="223"/>
                  </a:cubicBezTo>
                  <a:cubicBezTo>
                    <a:pt x="1228" y="215"/>
                    <a:pt x="1222" y="203"/>
                    <a:pt x="1222" y="193"/>
                  </a:cubicBezTo>
                  <a:cubicBezTo>
                    <a:pt x="1198" y="190"/>
                    <a:pt x="1176" y="175"/>
                    <a:pt x="1178" y="154"/>
                  </a:cubicBezTo>
                  <a:cubicBezTo>
                    <a:pt x="1190" y="157"/>
                    <a:pt x="1195" y="175"/>
                    <a:pt x="1210" y="168"/>
                  </a:cubicBezTo>
                  <a:cubicBezTo>
                    <a:pt x="1215" y="143"/>
                    <a:pt x="1172" y="104"/>
                    <a:pt x="1192" y="81"/>
                  </a:cubicBezTo>
                  <a:cubicBezTo>
                    <a:pt x="1208" y="104"/>
                    <a:pt x="1212" y="128"/>
                    <a:pt x="1226" y="156"/>
                  </a:cubicBezTo>
                  <a:cubicBezTo>
                    <a:pt x="1241" y="142"/>
                    <a:pt x="1237" y="108"/>
                    <a:pt x="1261" y="101"/>
                  </a:cubicBezTo>
                  <a:cubicBezTo>
                    <a:pt x="1262" y="142"/>
                    <a:pt x="1223" y="174"/>
                    <a:pt x="1242" y="216"/>
                  </a:cubicBezTo>
                  <a:cubicBezTo>
                    <a:pt x="1259" y="213"/>
                    <a:pt x="1261" y="195"/>
                    <a:pt x="1274" y="189"/>
                  </a:cubicBezTo>
                  <a:cubicBezTo>
                    <a:pt x="1296" y="211"/>
                    <a:pt x="1254" y="232"/>
                    <a:pt x="1242" y="237"/>
                  </a:cubicBezTo>
                  <a:cubicBezTo>
                    <a:pt x="1242" y="255"/>
                    <a:pt x="1224" y="283"/>
                    <a:pt x="1224" y="301"/>
                  </a:cubicBezTo>
                  <a:cubicBezTo>
                    <a:pt x="1251" y="270"/>
                    <a:pt x="1288" y="228"/>
                    <a:pt x="1290" y="175"/>
                  </a:cubicBezTo>
                  <a:cubicBezTo>
                    <a:pt x="1293" y="107"/>
                    <a:pt x="1237" y="75"/>
                    <a:pt x="1201" y="35"/>
                  </a:cubicBezTo>
                  <a:cubicBezTo>
                    <a:pt x="1187" y="64"/>
                    <a:pt x="1170" y="79"/>
                    <a:pt x="1164" y="113"/>
                  </a:cubicBezTo>
                  <a:close/>
                  <a:moveTo>
                    <a:pt x="1054" y="177"/>
                  </a:moveTo>
                  <a:cubicBezTo>
                    <a:pt x="1027" y="172"/>
                    <a:pt x="1017" y="183"/>
                    <a:pt x="1017" y="205"/>
                  </a:cubicBezTo>
                  <a:cubicBezTo>
                    <a:pt x="1024" y="208"/>
                    <a:pt x="1027" y="216"/>
                    <a:pt x="1040" y="214"/>
                  </a:cubicBezTo>
                  <a:cubicBezTo>
                    <a:pt x="1065" y="235"/>
                    <a:pt x="1096" y="250"/>
                    <a:pt x="1118" y="274"/>
                  </a:cubicBezTo>
                  <a:cubicBezTo>
                    <a:pt x="1134" y="295"/>
                    <a:pt x="1143" y="322"/>
                    <a:pt x="1160" y="342"/>
                  </a:cubicBezTo>
                  <a:cubicBezTo>
                    <a:pt x="1159" y="354"/>
                    <a:pt x="1163" y="362"/>
                    <a:pt x="1169" y="368"/>
                  </a:cubicBezTo>
                  <a:cubicBezTo>
                    <a:pt x="1176" y="283"/>
                    <a:pt x="1119" y="212"/>
                    <a:pt x="1054" y="177"/>
                  </a:cubicBezTo>
                  <a:close/>
                  <a:moveTo>
                    <a:pt x="1440" y="439"/>
                  </a:moveTo>
                  <a:cubicBezTo>
                    <a:pt x="1439" y="433"/>
                    <a:pt x="1432" y="430"/>
                    <a:pt x="1431" y="425"/>
                  </a:cubicBezTo>
                  <a:cubicBezTo>
                    <a:pt x="1428" y="419"/>
                    <a:pt x="1431" y="412"/>
                    <a:pt x="1428" y="407"/>
                  </a:cubicBezTo>
                  <a:cubicBezTo>
                    <a:pt x="1410" y="371"/>
                    <a:pt x="1367" y="336"/>
                    <a:pt x="1323" y="326"/>
                  </a:cubicBezTo>
                  <a:cubicBezTo>
                    <a:pt x="1223" y="306"/>
                    <a:pt x="1185" y="467"/>
                    <a:pt x="1100" y="407"/>
                  </a:cubicBezTo>
                  <a:cubicBezTo>
                    <a:pt x="1099" y="390"/>
                    <a:pt x="1087" y="382"/>
                    <a:pt x="1097" y="370"/>
                  </a:cubicBezTo>
                  <a:cubicBezTo>
                    <a:pt x="1111" y="384"/>
                    <a:pt x="1122" y="413"/>
                    <a:pt x="1150" y="398"/>
                  </a:cubicBezTo>
                  <a:cubicBezTo>
                    <a:pt x="1157" y="380"/>
                    <a:pt x="1150" y="378"/>
                    <a:pt x="1146" y="359"/>
                  </a:cubicBezTo>
                  <a:cubicBezTo>
                    <a:pt x="1050" y="300"/>
                    <a:pt x="919" y="371"/>
                    <a:pt x="914" y="473"/>
                  </a:cubicBezTo>
                  <a:cubicBezTo>
                    <a:pt x="913" y="480"/>
                    <a:pt x="915" y="495"/>
                    <a:pt x="916" y="508"/>
                  </a:cubicBezTo>
                  <a:cubicBezTo>
                    <a:pt x="919" y="544"/>
                    <a:pt x="931" y="592"/>
                    <a:pt x="951" y="620"/>
                  </a:cubicBezTo>
                  <a:cubicBezTo>
                    <a:pt x="960" y="635"/>
                    <a:pt x="988" y="664"/>
                    <a:pt x="1003" y="664"/>
                  </a:cubicBezTo>
                  <a:cubicBezTo>
                    <a:pt x="1012" y="664"/>
                    <a:pt x="1028" y="651"/>
                    <a:pt x="1042" y="646"/>
                  </a:cubicBezTo>
                  <a:cubicBezTo>
                    <a:pt x="1155" y="602"/>
                    <a:pt x="1290" y="588"/>
                    <a:pt x="1419" y="584"/>
                  </a:cubicBezTo>
                  <a:cubicBezTo>
                    <a:pt x="1431" y="542"/>
                    <a:pt x="1451" y="498"/>
                    <a:pt x="1440" y="439"/>
                  </a:cubicBezTo>
                  <a:close/>
                  <a:moveTo>
                    <a:pt x="1196" y="352"/>
                  </a:moveTo>
                  <a:cubicBezTo>
                    <a:pt x="1199" y="359"/>
                    <a:pt x="1189" y="366"/>
                    <a:pt x="1196" y="370"/>
                  </a:cubicBezTo>
                  <a:cubicBezTo>
                    <a:pt x="1203" y="357"/>
                    <a:pt x="1222" y="344"/>
                    <a:pt x="1226" y="336"/>
                  </a:cubicBezTo>
                  <a:cubicBezTo>
                    <a:pt x="1216" y="340"/>
                    <a:pt x="1209" y="349"/>
                    <a:pt x="1196" y="352"/>
                  </a:cubicBezTo>
                  <a:close/>
                  <a:moveTo>
                    <a:pt x="1495" y="618"/>
                  </a:moveTo>
                  <a:cubicBezTo>
                    <a:pt x="1462" y="612"/>
                    <a:pt x="1428" y="599"/>
                    <a:pt x="1396" y="600"/>
                  </a:cubicBezTo>
                  <a:cubicBezTo>
                    <a:pt x="1331" y="602"/>
                    <a:pt x="1262" y="611"/>
                    <a:pt x="1199" y="620"/>
                  </a:cubicBezTo>
                  <a:cubicBezTo>
                    <a:pt x="1127" y="631"/>
                    <a:pt x="1059" y="655"/>
                    <a:pt x="1006" y="687"/>
                  </a:cubicBezTo>
                  <a:cubicBezTo>
                    <a:pt x="956" y="737"/>
                    <a:pt x="914" y="795"/>
                    <a:pt x="875" y="857"/>
                  </a:cubicBezTo>
                  <a:cubicBezTo>
                    <a:pt x="836" y="918"/>
                    <a:pt x="791" y="979"/>
                    <a:pt x="764" y="1045"/>
                  </a:cubicBezTo>
                  <a:cubicBezTo>
                    <a:pt x="817" y="1009"/>
                    <a:pt x="892" y="975"/>
                    <a:pt x="983" y="970"/>
                  </a:cubicBezTo>
                  <a:cubicBezTo>
                    <a:pt x="1005" y="968"/>
                    <a:pt x="1029" y="971"/>
                    <a:pt x="1052" y="970"/>
                  </a:cubicBezTo>
                  <a:cubicBezTo>
                    <a:pt x="1164" y="964"/>
                    <a:pt x="1270" y="971"/>
                    <a:pt x="1350" y="997"/>
                  </a:cubicBezTo>
                  <a:cubicBezTo>
                    <a:pt x="1415" y="860"/>
                    <a:pt x="1513" y="757"/>
                    <a:pt x="1598" y="641"/>
                  </a:cubicBezTo>
                  <a:cubicBezTo>
                    <a:pt x="1568" y="628"/>
                    <a:pt x="1531" y="625"/>
                    <a:pt x="1495" y="618"/>
                  </a:cubicBezTo>
                  <a:close/>
                  <a:moveTo>
                    <a:pt x="806" y="662"/>
                  </a:moveTo>
                  <a:cubicBezTo>
                    <a:pt x="758" y="638"/>
                    <a:pt x="719" y="630"/>
                    <a:pt x="654" y="623"/>
                  </a:cubicBezTo>
                  <a:cubicBezTo>
                    <a:pt x="629" y="620"/>
                    <a:pt x="602" y="614"/>
                    <a:pt x="578" y="614"/>
                  </a:cubicBezTo>
                  <a:cubicBezTo>
                    <a:pt x="507" y="612"/>
                    <a:pt x="434" y="625"/>
                    <a:pt x="376" y="623"/>
                  </a:cubicBezTo>
                  <a:cubicBezTo>
                    <a:pt x="341" y="621"/>
                    <a:pt x="305" y="605"/>
                    <a:pt x="275" y="604"/>
                  </a:cubicBezTo>
                  <a:cubicBezTo>
                    <a:pt x="275" y="603"/>
                    <a:pt x="275" y="602"/>
                    <a:pt x="273" y="602"/>
                  </a:cubicBezTo>
                  <a:cubicBezTo>
                    <a:pt x="272" y="617"/>
                    <a:pt x="262" y="622"/>
                    <a:pt x="257" y="632"/>
                  </a:cubicBezTo>
                  <a:cubicBezTo>
                    <a:pt x="247" y="652"/>
                    <a:pt x="242" y="671"/>
                    <a:pt x="232" y="689"/>
                  </a:cubicBezTo>
                  <a:cubicBezTo>
                    <a:pt x="213" y="723"/>
                    <a:pt x="187" y="753"/>
                    <a:pt x="167" y="788"/>
                  </a:cubicBezTo>
                  <a:cubicBezTo>
                    <a:pt x="158" y="804"/>
                    <a:pt x="144" y="819"/>
                    <a:pt x="135" y="834"/>
                  </a:cubicBezTo>
                  <a:cubicBezTo>
                    <a:pt x="125" y="852"/>
                    <a:pt x="121" y="865"/>
                    <a:pt x="108" y="880"/>
                  </a:cubicBezTo>
                  <a:cubicBezTo>
                    <a:pt x="96" y="893"/>
                    <a:pt x="79" y="903"/>
                    <a:pt x="78" y="924"/>
                  </a:cubicBezTo>
                  <a:cubicBezTo>
                    <a:pt x="99" y="934"/>
                    <a:pt x="112" y="960"/>
                    <a:pt x="142" y="949"/>
                  </a:cubicBezTo>
                  <a:cubicBezTo>
                    <a:pt x="140" y="956"/>
                    <a:pt x="139" y="957"/>
                    <a:pt x="144" y="960"/>
                  </a:cubicBezTo>
                  <a:cubicBezTo>
                    <a:pt x="166" y="962"/>
                    <a:pt x="184" y="970"/>
                    <a:pt x="204" y="972"/>
                  </a:cubicBezTo>
                  <a:cubicBezTo>
                    <a:pt x="264" y="976"/>
                    <a:pt x="323" y="956"/>
                    <a:pt x="383" y="953"/>
                  </a:cubicBezTo>
                  <a:cubicBezTo>
                    <a:pt x="521" y="947"/>
                    <a:pt x="644" y="994"/>
                    <a:pt x="748" y="1041"/>
                  </a:cubicBezTo>
                  <a:cubicBezTo>
                    <a:pt x="797" y="944"/>
                    <a:pt x="856" y="859"/>
                    <a:pt x="914" y="772"/>
                  </a:cubicBezTo>
                  <a:cubicBezTo>
                    <a:pt x="902" y="706"/>
                    <a:pt x="859" y="688"/>
                    <a:pt x="806" y="662"/>
                  </a:cubicBezTo>
                  <a:close/>
                  <a:moveTo>
                    <a:pt x="1557" y="724"/>
                  </a:moveTo>
                  <a:cubicBezTo>
                    <a:pt x="1487" y="816"/>
                    <a:pt x="1405" y="909"/>
                    <a:pt x="1364" y="1022"/>
                  </a:cubicBezTo>
                  <a:cubicBezTo>
                    <a:pt x="1378" y="1025"/>
                    <a:pt x="1391" y="1029"/>
                    <a:pt x="1405" y="1032"/>
                  </a:cubicBezTo>
                  <a:cubicBezTo>
                    <a:pt x="1409" y="1029"/>
                    <a:pt x="1411" y="1025"/>
                    <a:pt x="1417" y="1025"/>
                  </a:cubicBezTo>
                  <a:cubicBezTo>
                    <a:pt x="1471" y="924"/>
                    <a:pt x="1537" y="835"/>
                    <a:pt x="1591" y="735"/>
                  </a:cubicBezTo>
                  <a:cubicBezTo>
                    <a:pt x="1582" y="729"/>
                    <a:pt x="1568" y="728"/>
                    <a:pt x="1557" y="724"/>
                  </a:cubicBezTo>
                  <a:close/>
                  <a:moveTo>
                    <a:pt x="1578" y="800"/>
                  </a:moveTo>
                  <a:cubicBezTo>
                    <a:pt x="1573" y="807"/>
                    <a:pt x="1564" y="811"/>
                    <a:pt x="1559" y="818"/>
                  </a:cubicBezTo>
                  <a:cubicBezTo>
                    <a:pt x="1540" y="846"/>
                    <a:pt x="1527" y="880"/>
                    <a:pt x="1509" y="910"/>
                  </a:cubicBezTo>
                  <a:cubicBezTo>
                    <a:pt x="1479" y="959"/>
                    <a:pt x="1440" y="1003"/>
                    <a:pt x="1431" y="1061"/>
                  </a:cubicBezTo>
                  <a:cubicBezTo>
                    <a:pt x="1432" y="1067"/>
                    <a:pt x="1439" y="1066"/>
                    <a:pt x="1437" y="1075"/>
                  </a:cubicBezTo>
                  <a:cubicBezTo>
                    <a:pt x="1435" y="1081"/>
                    <a:pt x="1425" y="1091"/>
                    <a:pt x="1433" y="1098"/>
                  </a:cubicBezTo>
                  <a:cubicBezTo>
                    <a:pt x="1499" y="1018"/>
                    <a:pt x="1538" y="910"/>
                    <a:pt x="1607" y="832"/>
                  </a:cubicBezTo>
                  <a:cubicBezTo>
                    <a:pt x="1583" y="813"/>
                    <a:pt x="1615" y="785"/>
                    <a:pt x="1605" y="751"/>
                  </a:cubicBezTo>
                  <a:cubicBezTo>
                    <a:pt x="1593" y="765"/>
                    <a:pt x="1588" y="784"/>
                    <a:pt x="1578" y="800"/>
                  </a:cubicBezTo>
                  <a:close/>
                  <a:moveTo>
                    <a:pt x="546" y="986"/>
                  </a:moveTo>
                  <a:cubicBezTo>
                    <a:pt x="501" y="975"/>
                    <a:pt x="440" y="968"/>
                    <a:pt x="390" y="970"/>
                  </a:cubicBezTo>
                  <a:cubicBezTo>
                    <a:pt x="342" y="971"/>
                    <a:pt x="298" y="990"/>
                    <a:pt x="250" y="988"/>
                  </a:cubicBezTo>
                  <a:cubicBezTo>
                    <a:pt x="209" y="986"/>
                    <a:pt x="164" y="985"/>
                    <a:pt x="133" y="970"/>
                  </a:cubicBezTo>
                  <a:cubicBezTo>
                    <a:pt x="118" y="982"/>
                    <a:pt x="105" y="997"/>
                    <a:pt x="89" y="1009"/>
                  </a:cubicBezTo>
                  <a:cubicBezTo>
                    <a:pt x="258" y="1015"/>
                    <a:pt x="459" y="999"/>
                    <a:pt x="636" y="1018"/>
                  </a:cubicBezTo>
                  <a:cubicBezTo>
                    <a:pt x="609" y="1003"/>
                    <a:pt x="573" y="992"/>
                    <a:pt x="546" y="986"/>
                  </a:cubicBezTo>
                  <a:close/>
                  <a:moveTo>
                    <a:pt x="1235" y="993"/>
                  </a:moveTo>
                  <a:cubicBezTo>
                    <a:pt x="1109" y="993"/>
                    <a:pt x="958" y="967"/>
                    <a:pt x="861" y="1015"/>
                  </a:cubicBezTo>
                  <a:cubicBezTo>
                    <a:pt x="1015" y="1001"/>
                    <a:pt x="1155" y="1016"/>
                    <a:pt x="1290" y="1013"/>
                  </a:cubicBezTo>
                  <a:cubicBezTo>
                    <a:pt x="1313" y="1013"/>
                    <a:pt x="1316" y="1013"/>
                    <a:pt x="1332" y="1018"/>
                  </a:cubicBezTo>
                  <a:cubicBezTo>
                    <a:pt x="1313" y="993"/>
                    <a:pt x="1271" y="992"/>
                    <a:pt x="1235" y="993"/>
                  </a:cubicBezTo>
                  <a:close/>
                  <a:moveTo>
                    <a:pt x="567" y="1034"/>
                  </a:moveTo>
                  <a:cubicBezTo>
                    <a:pt x="407" y="1018"/>
                    <a:pt x="257" y="1033"/>
                    <a:pt x="91" y="1029"/>
                  </a:cubicBezTo>
                  <a:cubicBezTo>
                    <a:pt x="93" y="1038"/>
                    <a:pt x="94" y="1047"/>
                    <a:pt x="96" y="1055"/>
                  </a:cubicBezTo>
                  <a:cubicBezTo>
                    <a:pt x="120" y="1058"/>
                    <a:pt x="149" y="1057"/>
                    <a:pt x="165" y="1068"/>
                  </a:cubicBezTo>
                  <a:cubicBezTo>
                    <a:pt x="145" y="1071"/>
                    <a:pt x="102" y="1070"/>
                    <a:pt x="78" y="1073"/>
                  </a:cubicBezTo>
                  <a:cubicBezTo>
                    <a:pt x="93" y="1096"/>
                    <a:pt x="119" y="1084"/>
                    <a:pt x="149" y="1087"/>
                  </a:cubicBezTo>
                  <a:cubicBezTo>
                    <a:pt x="232" y="1093"/>
                    <a:pt x="322" y="1084"/>
                    <a:pt x="404" y="1087"/>
                  </a:cubicBezTo>
                  <a:cubicBezTo>
                    <a:pt x="443" y="1088"/>
                    <a:pt x="478" y="1098"/>
                    <a:pt x="512" y="1091"/>
                  </a:cubicBezTo>
                  <a:cubicBezTo>
                    <a:pt x="508" y="1091"/>
                    <a:pt x="506" y="1090"/>
                    <a:pt x="505" y="1087"/>
                  </a:cubicBezTo>
                  <a:cubicBezTo>
                    <a:pt x="552" y="1077"/>
                    <a:pt x="612" y="1093"/>
                    <a:pt x="654" y="1078"/>
                  </a:cubicBezTo>
                  <a:cubicBezTo>
                    <a:pt x="619" y="1073"/>
                    <a:pt x="584" y="1069"/>
                    <a:pt x="549" y="1064"/>
                  </a:cubicBezTo>
                  <a:cubicBezTo>
                    <a:pt x="517" y="1059"/>
                    <a:pt x="481" y="1055"/>
                    <a:pt x="452" y="1041"/>
                  </a:cubicBezTo>
                  <a:cubicBezTo>
                    <a:pt x="532" y="1039"/>
                    <a:pt x="622" y="1070"/>
                    <a:pt x="707" y="1059"/>
                  </a:cubicBezTo>
                  <a:cubicBezTo>
                    <a:pt x="664" y="1033"/>
                    <a:pt x="612" y="1038"/>
                    <a:pt x="567" y="1034"/>
                  </a:cubicBezTo>
                  <a:close/>
                  <a:moveTo>
                    <a:pt x="1375" y="1043"/>
                  </a:moveTo>
                  <a:cubicBezTo>
                    <a:pt x="1326" y="1034"/>
                    <a:pt x="1276" y="1029"/>
                    <a:pt x="1224" y="1029"/>
                  </a:cubicBezTo>
                  <a:cubicBezTo>
                    <a:pt x="1119" y="1029"/>
                    <a:pt x="989" y="1014"/>
                    <a:pt x="875" y="1029"/>
                  </a:cubicBezTo>
                  <a:cubicBezTo>
                    <a:pt x="837" y="1034"/>
                    <a:pt x="797" y="1044"/>
                    <a:pt x="769" y="1066"/>
                  </a:cubicBezTo>
                  <a:cubicBezTo>
                    <a:pt x="776" y="1071"/>
                    <a:pt x="779" y="1081"/>
                    <a:pt x="787" y="1084"/>
                  </a:cubicBezTo>
                  <a:cubicBezTo>
                    <a:pt x="840" y="1066"/>
                    <a:pt x="888" y="1046"/>
                    <a:pt x="951" y="1043"/>
                  </a:cubicBezTo>
                  <a:cubicBezTo>
                    <a:pt x="966" y="1042"/>
                    <a:pt x="990" y="1038"/>
                    <a:pt x="994" y="1055"/>
                  </a:cubicBezTo>
                  <a:cubicBezTo>
                    <a:pt x="926" y="1058"/>
                    <a:pt x="858" y="1066"/>
                    <a:pt x="808" y="1094"/>
                  </a:cubicBezTo>
                  <a:cubicBezTo>
                    <a:pt x="994" y="1073"/>
                    <a:pt x="1183" y="1111"/>
                    <a:pt x="1336" y="1123"/>
                  </a:cubicBezTo>
                  <a:cubicBezTo>
                    <a:pt x="1365" y="1126"/>
                    <a:pt x="1395" y="1134"/>
                    <a:pt x="1412" y="1119"/>
                  </a:cubicBezTo>
                  <a:cubicBezTo>
                    <a:pt x="1388" y="1114"/>
                    <a:pt x="1362" y="1117"/>
                    <a:pt x="1346" y="1100"/>
                  </a:cubicBezTo>
                  <a:cubicBezTo>
                    <a:pt x="1372" y="1092"/>
                    <a:pt x="1407" y="1116"/>
                    <a:pt x="1417" y="1089"/>
                  </a:cubicBezTo>
                  <a:cubicBezTo>
                    <a:pt x="1380" y="1073"/>
                    <a:pt x="1309" y="1101"/>
                    <a:pt x="1286" y="1073"/>
                  </a:cubicBezTo>
                  <a:cubicBezTo>
                    <a:pt x="1323" y="1073"/>
                    <a:pt x="1369" y="1071"/>
                    <a:pt x="1410" y="1068"/>
                  </a:cubicBezTo>
                  <a:cubicBezTo>
                    <a:pt x="1403" y="1063"/>
                    <a:pt x="1384" y="1054"/>
                    <a:pt x="1375" y="1043"/>
                  </a:cubicBezTo>
                  <a:close/>
                  <a:moveTo>
                    <a:pt x="705" y="1098"/>
                  </a:moveTo>
                  <a:cubicBezTo>
                    <a:pt x="731" y="1106"/>
                    <a:pt x="751" y="1097"/>
                    <a:pt x="764" y="1084"/>
                  </a:cubicBezTo>
                  <a:cubicBezTo>
                    <a:pt x="759" y="1083"/>
                    <a:pt x="759" y="1076"/>
                    <a:pt x="755" y="1073"/>
                  </a:cubicBezTo>
                  <a:cubicBezTo>
                    <a:pt x="736" y="1076"/>
                    <a:pt x="717" y="1079"/>
                    <a:pt x="705" y="1098"/>
                  </a:cubicBezTo>
                  <a:close/>
                  <a:moveTo>
                    <a:pt x="677" y="1091"/>
                  </a:moveTo>
                  <a:cubicBezTo>
                    <a:pt x="661" y="1097"/>
                    <a:pt x="632" y="1091"/>
                    <a:pt x="620" y="1100"/>
                  </a:cubicBezTo>
                  <a:cubicBezTo>
                    <a:pt x="644" y="1105"/>
                    <a:pt x="668" y="1092"/>
                    <a:pt x="682" y="1100"/>
                  </a:cubicBezTo>
                  <a:cubicBezTo>
                    <a:pt x="684" y="1092"/>
                    <a:pt x="703" y="1083"/>
                    <a:pt x="693" y="1078"/>
                  </a:cubicBezTo>
                  <a:cubicBezTo>
                    <a:pt x="693" y="1081"/>
                    <a:pt x="684" y="1075"/>
                    <a:pt x="677" y="1078"/>
                  </a:cubicBezTo>
                  <a:cubicBezTo>
                    <a:pt x="677" y="1082"/>
                    <a:pt x="677" y="1087"/>
                    <a:pt x="677" y="1091"/>
                  </a:cubicBezTo>
                  <a:close/>
                  <a:moveTo>
                    <a:pt x="553" y="1096"/>
                  </a:moveTo>
                  <a:cubicBezTo>
                    <a:pt x="550" y="1096"/>
                    <a:pt x="549" y="1092"/>
                    <a:pt x="544" y="1094"/>
                  </a:cubicBezTo>
                  <a:cubicBezTo>
                    <a:pt x="559" y="1104"/>
                    <a:pt x="588" y="1095"/>
                    <a:pt x="553" y="1096"/>
                  </a:cubicBezTo>
                  <a:close/>
                  <a:moveTo>
                    <a:pt x="429" y="1110"/>
                  </a:moveTo>
                  <a:cubicBezTo>
                    <a:pt x="392" y="1107"/>
                    <a:pt x="355" y="1114"/>
                    <a:pt x="319" y="1112"/>
                  </a:cubicBezTo>
                  <a:cubicBezTo>
                    <a:pt x="224" y="1107"/>
                    <a:pt x="118" y="1104"/>
                    <a:pt x="46" y="1107"/>
                  </a:cubicBezTo>
                  <a:cubicBezTo>
                    <a:pt x="37" y="1114"/>
                    <a:pt x="30" y="1121"/>
                    <a:pt x="25" y="1130"/>
                  </a:cubicBezTo>
                  <a:cubicBezTo>
                    <a:pt x="43" y="1142"/>
                    <a:pt x="62" y="1134"/>
                    <a:pt x="80" y="1133"/>
                  </a:cubicBezTo>
                  <a:cubicBezTo>
                    <a:pt x="178" y="1126"/>
                    <a:pt x="265" y="1133"/>
                    <a:pt x="362" y="1140"/>
                  </a:cubicBezTo>
                  <a:cubicBezTo>
                    <a:pt x="455" y="1146"/>
                    <a:pt x="569" y="1141"/>
                    <a:pt x="668" y="1146"/>
                  </a:cubicBezTo>
                  <a:cubicBezTo>
                    <a:pt x="669" y="1132"/>
                    <a:pt x="656" y="1132"/>
                    <a:pt x="654" y="1121"/>
                  </a:cubicBezTo>
                  <a:cubicBezTo>
                    <a:pt x="580" y="1118"/>
                    <a:pt x="502" y="1116"/>
                    <a:pt x="429" y="1110"/>
                  </a:cubicBezTo>
                  <a:close/>
                  <a:moveTo>
                    <a:pt x="712" y="1126"/>
                  </a:moveTo>
                  <a:cubicBezTo>
                    <a:pt x="701" y="1125"/>
                    <a:pt x="691" y="1115"/>
                    <a:pt x="682" y="1123"/>
                  </a:cubicBezTo>
                  <a:cubicBezTo>
                    <a:pt x="691" y="1165"/>
                    <a:pt x="796" y="1164"/>
                    <a:pt x="783" y="1114"/>
                  </a:cubicBezTo>
                  <a:cubicBezTo>
                    <a:pt x="761" y="1115"/>
                    <a:pt x="738" y="1128"/>
                    <a:pt x="712" y="112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2" name="Freeform 168"/>
            <p:cNvSpPr>
              <a:spLocks noEditPoints="1"/>
            </p:cNvSpPr>
            <p:nvPr>
              <p:custDataLst>
                <p:tags r:id="rId7"/>
              </p:custDataLst>
            </p:nvPr>
          </p:nvSpPr>
          <p:spPr bwMode="auto">
            <a:xfrm>
              <a:off x="604204" y="2264710"/>
              <a:ext cx="2216462" cy="2888967"/>
            </a:xfrm>
            <a:custGeom>
              <a:avLst/>
              <a:gdLst>
                <a:gd name="T0" fmla="*/ 135 w 1672"/>
                <a:gd name="T1" fmla="*/ 1706 h 1974"/>
                <a:gd name="T2" fmla="*/ 50 w 1672"/>
                <a:gd name="T3" fmla="*/ 803 h 1974"/>
                <a:gd name="T4" fmla="*/ 162 w 1672"/>
                <a:gd name="T5" fmla="*/ 588 h 1974"/>
                <a:gd name="T6" fmla="*/ 1444 w 1672"/>
                <a:gd name="T7" fmla="*/ 259 h 1974"/>
                <a:gd name="T8" fmla="*/ 1329 w 1672"/>
                <a:gd name="T9" fmla="*/ 783 h 1974"/>
                <a:gd name="T10" fmla="*/ 785 w 1672"/>
                <a:gd name="T11" fmla="*/ 826 h 1974"/>
                <a:gd name="T12" fmla="*/ 231 w 1672"/>
                <a:gd name="T13" fmla="*/ 780 h 1974"/>
                <a:gd name="T14" fmla="*/ 720 w 1672"/>
                <a:gd name="T15" fmla="*/ 1619 h 1974"/>
                <a:gd name="T16" fmla="*/ 617 w 1672"/>
                <a:gd name="T17" fmla="*/ 964 h 1974"/>
                <a:gd name="T18" fmla="*/ 893 w 1672"/>
                <a:gd name="T19" fmla="*/ 1068 h 1974"/>
                <a:gd name="T20" fmla="*/ 1237 w 1672"/>
                <a:gd name="T21" fmla="*/ 1038 h 1974"/>
                <a:gd name="T22" fmla="*/ 909 w 1672"/>
                <a:gd name="T23" fmla="*/ 1715 h 1974"/>
                <a:gd name="T24" fmla="*/ 194 w 1672"/>
                <a:gd name="T25" fmla="*/ 636 h 1974"/>
                <a:gd name="T26" fmla="*/ 1118 w 1672"/>
                <a:gd name="T27" fmla="*/ 34 h 1974"/>
                <a:gd name="T28" fmla="*/ 1324 w 1672"/>
                <a:gd name="T29" fmla="*/ 248 h 1974"/>
                <a:gd name="T30" fmla="*/ 814 w 1672"/>
                <a:gd name="T31" fmla="*/ 613 h 1974"/>
                <a:gd name="T32" fmla="*/ 817 w 1672"/>
                <a:gd name="T33" fmla="*/ 404 h 1974"/>
                <a:gd name="T34" fmla="*/ 594 w 1672"/>
                <a:gd name="T35" fmla="*/ 404 h 1974"/>
                <a:gd name="T36" fmla="*/ 789 w 1672"/>
                <a:gd name="T37" fmla="*/ 342 h 1974"/>
                <a:gd name="T38" fmla="*/ 785 w 1672"/>
                <a:gd name="T39" fmla="*/ 362 h 1974"/>
                <a:gd name="T40" fmla="*/ 812 w 1672"/>
                <a:gd name="T41" fmla="*/ 429 h 1974"/>
                <a:gd name="T42" fmla="*/ 1572 w 1672"/>
                <a:gd name="T43" fmla="*/ 604 h 1974"/>
                <a:gd name="T44" fmla="*/ 259 w 1672"/>
                <a:gd name="T45" fmla="*/ 702 h 1974"/>
                <a:gd name="T46" fmla="*/ 1352 w 1672"/>
                <a:gd name="T47" fmla="*/ 606 h 1974"/>
                <a:gd name="T48" fmla="*/ 1306 w 1672"/>
                <a:gd name="T49" fmla="*/ 723 h 1974"/>
                <a:gd name="T50" fmla="*/ 1099 w 1672"/>
                <a:gd name="T51" fmla="*/ 560 h 1974"/>
                <a:gd name="T52" fmla="*/ 1384 w 1672"/>
                <a:gd name="T53" fmla="*/ 769 h 1974"/>
                <a:gd name="T54" fmla="*/ 1283 w 1672"/>
                <a:gd name="T55" fmla="*/ 617 h 1974"/>
                <a:gd name="T56" fmla="*/ 1184 w 1672"/>
                <a:gd name="T57" fmla="*/ 576 h 1974"/>
                <a:gd name="T58" fmla="*/ 589 w 1672"/>
                <a:gd name="T59" fmla="*/ 1559 h 1974"/>
                <a:gd name="T60" fmla="*/ 213 w 1672"/>
                <a:gd name="T61" fmla="*/ 801 h 1974"/>
                <a:gd name="T62" fmla="*/ 589 w 1672"/>
                <a:gd name="T63" fmla="*/ 1559 h 1974"/>
                <a:gd name="T64" fmla="*/ 449 w 1672"/>
                <a:gd name="T65" fmla="*/ 1520 h 1974"/>
                <a:gd name="T66" fmla="*/ 82 w 1672"/>
                <a:gd name="T67" fmla="*/ 817 h 1974"/>
                <a:gd name="T68" fmla="*/ 511 w 1672"/>
                <a:gd name="T69" fmla="*/ 1506 h 1974"/>
                <a:gd name="T70" fmla="*/ 911 w 1672"/>
                <a:gd name="T71" fmla="*/ 1336 h 1974"/>
                <a:gd name="T72" fmla="*/ 879 w 1672"/>
                <a:gd name="T73" fmla="*/ 1240 h 1974"/>
                <a:gd name="T74" fmla="*/ 835 w 1672"/>
                <a:gd name="T75" fmla="*/ 1155 h 1974"/>
                <a:gd name="T76" fmla="*/ 791 w 1672"/>
                <a:gd name="T77" fmla="*/ 1070 h 1974"/>
                <a:gd name="T78" fmla="*/ 766 w 1672"/>
                <a:gd name="T79" fmla="*/ 1024 h 1974"/>
                <a:gd name="T80" fmla="*/ 681 w 1672"/>
                <a:gd name="T81" fmla="*/ 992 h 1974"/>
                <a:gd name="T82" fmla="*/ 1170 w 1672"/>
                <a:gd name="T83" fmla="*/ 996 h 1974"/>
                <a:gd name="T84" fmla="*/ 968 w 1672"/>
                <a:gd name="T85" fmla="*/ 1049 h 1974"/>
                <a:gd name="T86" fmla="*/ 1152 w 1672"/>
                <a:gd name="T87" fmla="*/ 1148 h 1974"/>
                <a:gd name="T88" fmla="*/ 1159 w 1672"/>
                <a:gd name="T89" fmla="*/ 1196 h 1974"/>
                <a:gd name="T90" fmla="*/ 1021 w 1672"/>
                <a:gd name="T91" fmla="*/ 1086 h 1974"/>
                <a:gd name="T92" fmla="*/ 1143 w 1672"/>
                <a:gd name="T93" fmla="*/ 1176 h 1974"/>
                <a:gd name="T94" fmla="*/ 803 w 1672"/>
                <a:gd name="T95" fmla="*/ 1437 h 1974"/>
                <a:gd name="T96" fmla="*/ 1067 w 1672"/>
                <a:gd name="T97" fmla="*/ 1453 h 1974"/>
                <a:gd name="T98" fmla="*/ 1042 w 1672"/>
                <a:gd name="T99" fmla="*/ 1453 h 1974"/>
                <a:gd name="T100" fmla="*/ 973 w 1672"/>
                <a:gd name="T101" fmla="*/ 1470 h 1974"/>
                <a:gd name="T102" fmla="*/ 913 w 1672"/>
                <a:gd name="T103" fmla="*/ 1472 h 1974"/>
                <a:gd name="T104" fmla="*/ 936 w 1672"/>
                <a:gd name="T105" fmla="*/ 1470 h 1974"/>
                <a:gd name="T106" fmla="*/ 948 w 1672"/>
                <a:gd name="T107" fmla="*/ 1692 h 1974"/>
                <a:gd name="T108" fmla="*/ 403 w 1672"/>
                <a:gd name="T109" fmla="*/ 1552 h 1974"/>
                <a:gd name="T110" fmla="*/ 525 w 1672"/>
                <a:gd name="T111" fmla="*/ 1532 h 1974"/>
                <a:gd name="T112" fmla="*/ 500 w 1672"/>
                <a:gd name="T113" fmla="*/ 1715 h 1974"/>
                <a:gd name="T114" fmla="*/ 84 w 1672"/>
                <a:gd name="T115" fmla="*/ 1773 h 1974"/>
                <a:gd name="T116" fmla="*/ 975 w 1672"/>
                <a:gd name="T117" fmla="*/ 1823 h 1974"/>
                <a:gd name="T118" fmla="*/ 311 w 1672"/>
                <a:gd name="T119" fmla="*/ 1644 h 19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672" h="1974">
                  <a:moveTo>
                    <a:pt x="909" y="1715"/>
                  </a:moveTo>
                  <a:cubicBezTo>
                    <a:pt x="941" y="1755"/>
                    <a:pt x="1005" y="1780"/>
                    <a:pt x="998" y="1844"/>
                  </a:cubicBezTo>
                  <a:cubicBezTo>
                    <a:pt x="918" y="1889"/>
                    <a:pt x="831" y="1928"/>
                    <a:pt x="723" y="1945"/>
                  </a:cubicBezTo>
                  <a:cubicBezTo>
                    <a:pt x="514" y="1966"/>
                    <a:pt x="296" y="1974"/>
                    <a:pt x="114" y="1897"/>
                  </a:cubicBezTo>
                  <a:cubicBezTo>
                    <a:pt x="73" y="1893"/>
                    <a:pt x="61" y="1861"/>
                    <a:pt x="29" y="1849"/>
                  </a:cubicBezTo>
                  <a:cubicBezTo>
                    <a:pt x="9" y="1812"/>
                    <a:pt x="58" y="1783"/>
                    <a:pt x="84" y="1754"/>
                  </a:cubicBezTo>
                  <a:cubicBezTo>
                    <a:pt x="100" y="1737"/>
                    <a:pt x="111" y="1722"/>
                    <a:pt x="135" y="1706"/>
                  </a:cubicBezTo>
                  <a:cubicBezTo>
                    <a:pt x="171" y="1681"/>
                    <a:pt x="221" y="1655"/>
                    <a:pt x="263" y="1637"/>
                  </a:cubicBezTo>
                  <a:cubicBezTo>
                    <a:pt x="274" y="1633"/>
                    <a:pt x="286" y="1633"/>
                    <a:pt x="295" y="1628"/>
                  </a:cubicBezTo>
                  <a:cubicBezTo>
                    <a:pt x="306" y="1623"/>
                    <a:pt x="313" y="1612"/>
                    <a:pt x="325" y="1612"/>
                  </a:cubicBezTo>
                  <a:cubicBezTo>
                    <a:pt x="330" y="1571"/>
                    <a:pt x="359" y="1546"/>
                    <a:pt x="399" y="1534"/>
                  </a:cubicBezTo>
                  <a:cubicBezTo>
                    <a:pt x="340" y="1391"/>
                    <a:pt x="267" y="1249"/>
                    <a:pt x="201" y="1102"/>
                  </a:cubicBezTo>
                  <a:cubicBezTo>
                    <a:pt x="169" y="1029"/>
                    <a:pt x="128" y="961"/>
                    <a:pt x="93" y="888"/>
                  </a:cubicBezTo>
                  <a:cubicBezTo>
                    <a:pt x="80" y="860"/>
                    <a:pt x="68" y="826"/>
                    <a:pt x="50" y="803"/>
                  </a:cubicBezTo>
                  <a:cubicBezTo>
                    <a:pt x="44" y="797"/>
                    <a:pt x="47" y="800"/>
                    <a:pt x="43" y="792"/>
                  </a:cubicBezTo>
                  <a:cubicBezTo>
                    <a:pt x="38" y="783"/>
                    <a:pt x="26" y="777"/>
                    <a:pt x="22" y="769"/>
                  </a:cubicBezTo>
                  <a:cubicBezTo>
                    <a:pt x="19" y="764"/>
                    <a:pt x="17" y="748"/>
                    <a:pt x="13" y="735"/>
                  </a:cubicBezTo>
                  <a:cubicBezTo>
                    <a:pt x="3" y="702"/>
                    <a:pt x="0" y="674"/>
                    <a:pt x="17" y="640"/>
                  </a:cubicBezTo>
                  <a:cubicBezTo>
                    <a:pt x="25" y="631"/>
                    <a:pt x="36" y="624"/>
                    <a:pt x="43" y="613"/>
                  </a:cubicBezTo>
                  <a:cubicBezTo>
                    <a:pt x="71" y="597"/>
                    <a:pt x="102" y="588"/>
                    <a:pt x="132" y="581"/>
                  </a:cubicBezTo>
                  <a:cubicBezTo>
                    <a:pt x="141" y="584"/>
                    <a:pt x="154" y="583"/>
                    <a:pt x="162" y="588"/>
                  </a:cubicBezTo>
                  <a:cubicBezTo>
                    <a:pt x="224" y="546"/>
                    <a:pt x="280" y="521"/>
                    <a:pt x="353" y="491"/>
                  </a:cubicBezTo>
                  <a:cubicBezTo>
                    <a:pt x="521" y="403"/>
                    <a:pt x="716" y="341"/>
                    <a:pt x="872" y="241"/>
                  </a:cubicBezTo>
                  <a:cubicBezTo>
                    <a:pt x="873" y="189"/>
                    <a:pt x="859" y="123"/>
                    <a:pt x="874" y="80"/>
                  </a:cubicBezTo>
                  <a:cubicBezTo>
                    <a:pt x="908" y="46"/>
                    <a:pt x="981" y="30"/>
                    <a:pt x="1028" y="16"/>
                  </a:cubicBezTo>
                  <a:cubicBezTo>
                    <a:pt x="1067" y="4"/>
                    <a:pt x="1102" y="0"/>
                    <a:pt x="1138" y="22"/>
                  </a:cubicBezTo>
                  <a:cubicBezTo>
                    <a:pt x="1188" y="80"/>
                    <a:pt x="1232" y="145"/>
                    <a:pt x="1276" y="209"/>
                  </a:cubicBezTo>
                  <a:cubicBezTo>
                    <a:pt x="1332" y="232"/>
                    <a:pt x="1391" y="236"/>
                    <a:pt x="1444" y="259"/>
                  </a:cubicBezTo>
                  <a:cubicBezTo>
                    <a:pt x="1455" y="264"/>
                    <a:pt x="1464" y="276"/>
                    <a:pt x="1476" y="282"/>
                  </a:cubicBezTo>
                  <a:cubicBezTo>
                    <a:pt x="1550" y="316"/>
                    <a:pt x="1611" y="377"/>
                    <a:pt x="1667" y="431"/>
                  </a:cubicBezTo>
                  <a:cubicBezTo>
                    <a:pt x="1660" y="451"/>
                    <a:pt x="1672" y="483"/>
                    <a:pt x="1664" y="509"/>
                  </a:cubicBezTo>
                  <a:cubicBezTo>
                    <a:pt x="1653" y="552"/>
                    <a:pt x="1612" y="588"/>
                    <a:pt x="1579" y="624"/>
                  </a:cubicBezTo>
                  <a:cubicBezTo>
                    <a:pt x="1543" y="663"/>
                    <a:pt x="1517" y="682"/>
                    <a:pt x="1471" y="709"/>
                  </a:cubicBezTo>
                  <a:cubicBezTo>
                    <a:pt x="1451" y="721"/>
                    <a:pt x="1435" y="737"/>
                    <a:pt x="1409" y="741"/>
                  </a:cubicBezTo>
                  <a:cubicBezTo>
                    <a:pt x="1417" y="795"/>
                    <a:pt x="1373" y="796"/>
                    <a:pt x="1329" y="783"/>
                  </a:cubicBezTo>
                  <a:cubicBezTo>
                    <a:pt x="1310" y="803"/>
                    <a:pt x="1309" y="840"/>
                    <a:pt x="1281" y="849"/>
                  </a:cubicBezTo>
                  <a:cubicBezTo>
                    <a:pt x="1256" y="857"/>
                    <a:pt x="1231" y="839"/>
                    <a:pt x="1205" y="831"/>
                  </a:cubicBezTo>
                  <a:cubicBezTo>
                    <a:pt x="1172" y="831"/>
                    <a:pt x="1139" y="854"/>
                    <a:pt x="1104" y="863"/>
                  </a:cubicBezTo>
                  <a:cubicBezTo>
                    <a:pt x="1102" y="863"/>
                    <a:pt x="1099" y="865"/>
                    <a:pt x="1099" y="865"/>
                  </a:cubicBezTo>
                  <a:cubicBezTo>
                    <a:pt x="1028" y="868"/>
                    <a:pt x="938" y="881"/>
                    <a:pt x="849" y="879"/>
                  </a:cubicBezTo>
                  <a:cubicBezTo>
                    <a:pt x="831" y="866"/>
                    <a:pt x="797" y="870"/>
                    <a:pt x="782" y="854"/>
                  </a:cubicBezTo>
                  <a:cubicBezTo>
                    <a:pt x="782" y="840"/>
                    <a:pt x="779" y="836"/>
                    <a:pt x="785" y="826"/>
                  </a:cubicBezTo>
                  <a:cubicBezTo>
                    <a:pt x="758" y="711"/>
                    <a:pt x="797" y="588"/>
                    <a:pt x="831" y="493"/>
                  </a:cubicBezTo>
                  <a:cubicBezTo>
                    <a:pt x="819" y="492"/>
                    <a:pt x="800" y="504"/>
                    <a:pt x="791" y="514"/>
                  </a:cubicBezTo>
                  <a:cubicBezTo>
                    <a:pt x="765" y="523"/>
                    <a:pt x="737" y="530"/>
                    <a:pt x="711" y="539"/>
                  </a:cubicBezTo>
                  <a:cubicBezTo>
                    <a:pt x="639" y="565"/>
                    <a:pt x="556" y="603"/>
                    <a:pt x="484" y="638"/>
                  </a:cubicBezTo>
                  <a:cubicBezTo>
                    <a:pt x="451" y="654"/>
                    <a:pt x="415" y="666"/>
                    <a:pt x="383" y="682"/>
                  </a:cubicBezTo>
                  <a:cubicBezTo>
                    <a:pt x="346" y="700"/>
                    <a:pt x="314" y="718"/>
                    <a:pt x="279" y="739"/>
                  </a:cubicBezTo>
                  <a:cubicBezTo>
                    <a:pt x="259" y="751"/>
                    <a:pt x="245" y="762"/>
                    <a:pt x="231" y="780"/>
                  </a:cubicBezTo>
                  <a:cubicBezTo>
                    <a:pt x="259" y="894"/>
                    <a:pt x="326" y="988"/>
                    <a:pt x="369" y="1095"/>
                  </a:cubicBezTo>
                  <a:cubicBezTo>
                    <a:pt x="389" y="1134"/>
                    <a:pt x="405" y="1173"/>
                    <a:pt x="426" y="1212"/>
                  </a:cubicBezTo>
                  <a:cubicBezTo>
                    <a:pt x="433" y="1224"/>
                    <a:pt x="442" y="1234"/>
                    <a:pt x="449" y="1247"/>
                  </a:cubicBezTo>
                  <a:cubicBezTo>
                    <a:pt x="481" y="1300"/>
                    <a:pt x="503" y="1357"/>
                    <a:pt x="537" y="1407"/>
                  </a:cubicBezTo>
                  <a:cubicBezTo>
                    <a:pt x="549" y="1427"/>
                    <a:pt x="558" y="1447"/>
                    <a:pt x="569" y="1467"/>
                  </a:cubicBezTo>
                  <a:cubicBezTo>
                    <a:pt x="576" y="1480"/>
                    <a:pt x="592" y="1492"/>
                    <a:pt x="589" y="1511"/>
                  </a:cubicBezTo>
                  <a:cubicBezTo>
                    <a:pt x="641" y="1551"/>
                    <a:pt x="716" y="1558"/>
                    <a:pt x="720" y="1619"/>
                  </a:cubicBezTo>
                  <a:cubicBezTo>
                    <a:pt x="750" y="1641"/>
                    <a:pt x="785" y="1645"/>
                    <a:pt x="819" y="1656"/>
                  </a:cubicBezTo>
                  <a:cubicBezTo>
                    <a:pt x="798" y="1534"/>
                    <a:pt x="789" y="1437"/>
                    <a:pt x="762" y="1318"/>
                  </a:cubicBezTo>
                  <a:cubicBezTo>
                    <a:pt x="761" y="1308"/>
                    <a:pt x="770" y="1308"/>
                    <a:pt x="773" y="1302"/>
                  </a:cubicBezTo>
                  <a:cubicBezTo>
                    <a:pt x="738" y="1247"/>
                    <a:pt x="701" y="1165"/>
                    <a:pt x="667" y="1091"/>
                  </a:cubicBezTo>
                  <a:cubicBezTo>
                    <a:pt x="660" y="1075"/>
                    <a:pt x="649" y="1059"/>
                    <a:pt x="644" y="1045"/>
                  </a:cubicBezTo>
                  <a:cubicBezTo>
                    <a:pt x="640" y="1030"/>
                    <a:pt x="639" y="1010"/>
                    <a:pt x="631" y="992"/>
                  </a:cubicBezTo>
                  <a:cubicBezTo>
                    <a:pt x="627" y="983"/>
                    <a:pt x="621" y="975"/>
                    <a:pt x="617" y="964"/>
                  </a:cubicBezTo>
                  <a:cubicBezTo>
                    <a:pt x="611" y="950"/>
                    <a:pt x="595" y="922"/>
                    <a:pt x="596" y="904"/>
                  </a:cubicBezTo>
                  <a:cubicBezTo>
                    <a:pt x="599" y="875"/>
                    <a:pt x="664" y="837"/>
                    <a:pt x="697" y="842"/>
                  </a:cubicBezTo>
                  <a:cubicBezTo>
                    <a:pt x="702" y="846"/>
                    <a:pt x="708" y="858"/>
                    <a:pt x="702" y="865"/>
                  </a:cubicBezTo>
                  <a:cubicBezTo>
                    <a:pt x="738" y="931"/>
                    <a:pt x="770" y="1001"/>
                    <a:pt x="805" y="1068"/>
                  </a:cubicBezTo>
                  <a:cubicBezTo>
                    <a:pt x="832" y="1113"/>
                    <a:pt x="861" y="1165"/>
                    <a:pt x="883" y="1217"/>
                  </a:cubicBezTo>
                  <a:cubicBezTo>
                    <a:pt x="890" y="1232"/>
                    <a:pt x="894" y="1257"/>
                    <a:pt x="913" y="1258"/>
                  </a:cubicBezTo>
                  <a:cubicBezTo>
                    <a:pt x="907" y="1196"/>
                    <a:pt x="911" y="1120"/>
                    <a:pt x="893" y="1068"/>
                  </a:cubicBezTo>
                  <a:cubicBezTo>
                    <a:pt x="910" y="1039"/>
                    <a:pt x="938" y="991"/>
                    <a:pt x="934" y="948"/>
                  </a:cubicBezTo>
                  <a:cubicBezTo>
                    <a:pt x="961" y="941"/>
                    <a:pt x="971" y="975"/>
                    <a:pt x="982" y="992"/>
                  </a:cubicBezTo>
                  <a:cubicBezTo>
                    <a:pt x="1001" y="1019"/>
                    <a:pt x="1017" y="1045"/>
                    <a:pt x="1046" y="1061"/>
                  </a:cubicBezTo>
                  <a:cubicBezTo>
                    <a:pt x="1040" y="1104"/>
                    <a:pt x="1052" y="1143"/>
                    <a:pt x="1049" y="1185"/>
                  </a:cubicBezTo>
                  <a:cubicBezTo>
                    <a:pt x="1071" y="1110"/>
                    <a:pt x="1103" y="1036"/>
                    <a:pt x="1127" y="971"/>
                  </a:cubicBezTo>
                  <a:cubicBezTo>
                    <a:pt x="1144" y="958"/>
                    <a:pt x="1180" y="973"/>
                    <a:pt x="1196" y="983"/>
                  </a:cubicBezTo>
                  <a:cubicBezTo>
                    <a:pt x="1189" y="1016"/>
                    <a:pt x="1216" y="1025"/>
                    <a:pt x="1237" y="1038"/>
                  </a:cubicBezTo>
                  <a:cubicBezTo>
                    <a:pt x="1239" y="1100"/>
                    <a:pt x="1188" y="1142"/>
                    <a:pt x="1207" y="1203"/>
                  </a:cubicBezTo>
                  <a:cubicBezTo>
                    <a:pt x="1204" y="1239"/>
                    <a:pt x="1153" y="1253"/>
                    <a:pt x="1154" y="1212"/>
                  </a:cubicBezTo>
                  <a:cubicBezTo>
                    <a:pt x="1146" y="1238"/>
                    <a:pt x="1139" y="1266"/>
                    <a:pt x="1125" y="1286"/>
                  </a:cubicBezTo>
                  <a:cubicBezTo>
                    <a:pt x="1153" y="1303"/>
                    <a:pt x="1123" y="1357"/>
                    <a:pt x="1120" y="1391"/>
                  </a:cubicBezTo>
                  <a:cubicBezTo>
                    <a:pt x="1117" y="1416"/>
                    <a:pt x="1121" y="1442"/>
                    <a:pt x="1120" y="1467"/>
                  </a:cubicBezTo>
                  <a:cubicBezTo>
                    <a:pt x="1115" y="1543"/>
                    <a:pt x="1104" y="1618"/>
                    <a:pt x="1097" y="1679"/>
                  </a:cubicBezTo>
                  <a:cubicBezTo>
                    <a:pt x="1049" y="1716"/>
                    <a:pt x="965" y="1721"/>
                    <a:pt x="909" y="1715"/>
                  </a:cubicBezTo>
                  <a:close/>
                  <a:moveTo>
                    <a:pt x="27" y="693"/>
                  </a:moveTo>
                  <a:cubicBezTo>
                    <a:pt x="23" y="709"/>
                    <a:pt x="42" y="754"/>
                    <a:pt x="50" y="762"/>
                  </a:cubicBezTo>
                  <a:cubicBezTo>
                    <a:pt x="52" y="765"/>
                    <a:pt x="69" y="778"/>
                    <a:pt x="77" y="783"/>
                  </a:cubicBezTo>
                  <a:cubicBezTo>
                    <a:pt x="132" y="816"/>
                    <a:pt x="213" y="776"/>
                    <a:pt x="215" y="732"/>
                  </a:cubicBezTo>
                  <a:cubicBezTo>
                    <a:pt x="217" y="732"/>
                    <a:pt x="220" y="732"/>
                    <a:pt x="222" y="732"/>
                  </a:cubicBezTo>
                  <a:cubicBezTo>
                    <a:pt x="224" y="724"/>
                    <a:pt x="220" y="700"/>
                    <a:pt x="220" y="700"/>
                  </a:cubicBezTo>
                  <a:cubicBezTo>
                    <a:pt x="224" y="672"/>
                    <a:pt x="208" y="660"/>
                    <a:pt x="194" y="636"/>
                  </a:cubicBezTo>
                  <a:cubicBezTo>
                    <a:pt x="175" y="626"/>
                    <a:pt x="149" y="625"/>
                    <a:pt x="121" y="613"/>
                  </a:cubicBezTo>
                  <a:cubicBezTo>
                    <a:pt x="84" y="615"/>
                    <a:pt x="41" y="636"/>
                    <a:pt x="31" y="670"/>
                  </a:cubicBezTo>
                  <a:cubicBezTo>
                    <a:pt x="34" y="670"/>
                    <a:pt x="37" y="671"/>
                    <a:pt x="36" y="675"/>
                  </a:cubicBezTo>
                  <a:cubicBezTo>
                    <a:pt x="33" y="675"/>
                    <a:pt x="31" y="676"/>
                    <a:pt x="29" y="677"/>
                  </a:cubicBezTo>
                  <a:cubicBezTo>
                    <a:pt x="35" y="686"/>
                    <a:pt x="27" y="691"/>
                    <a:pt x="27" y="693"/>
                  </a:cubicBezTo>
                  <a:close/>
                  <a:moveTo>
                    <a:pt x="1170" y="91"/>
                  </a:moveTo>
                  <a:cubicBezTo>
                    <a:pt x="1153" y="70"/>
                    <a:pt x="1141" y="47"/>
                    <a:pt x="1118" y="34"/>
                  </a:cubicBezTo>
                  <a:cubicBezTo>
                    <a:pt x="1082" y="14"/>
                    <a:pt x="1052" y="30"/>
                    <a:pt x="1019" y="41"/>
                  </a:cubicBezTo>
                  <a:cubicBezTo>
                    <a:pt x="951" y="64"/>
                    <a:pt x="884" y="69"/>
                    <a:pt x="883" y="149"/>
                  </a:cubicBezTo>
                  <a:cubicBezTo>
                    <a:pt x="883" y="210"/>
                    <a:pt x="903" y="286"/>
                    <a:pt x="904" y="342"/>
                  </a:cubicBezTo>
                  <a:cubicBezTo>
                    <a:pt x="972" y="243"/>
                    <a:pt x="1099" y="215"/>
                    <a:pt x="1244" y="199"/>
                  </a:cubicBezTo>
                  <a:cubicBezTo>
                    <a:pt x="1227" y="161"/>
                    <a:pt x="1196" y="122"/>
                    <a:pt x="1170" y="91"/>
                  </a:cubicBezTo>
                  <a:close/>
                  <a:moveTo>
                    <a:pt x="1359" y="252"/>
                  </a:moveTo>
                  <a:cubicBezTo>
                    <a:pt x="1348" y="250"/>
                    <a:pt x="1336" y="251"/>
                    <a:pt x="1324" y="248"/>
                  </a:cubicBezTo>
                  <a:cubicBezTo>
                    <a:pt x="1293" y="238"/>
                    <a:pt x="1258" y="222"/>
                    <a:pt x="1228" y="222"/>
                  </a:cubicBezTo>
                  <a:cubicBezTo>
                    <a:pt x="1180" y="223"/>
                    <a:pt x="1123" y="236"/>
                    <a:pt x="1083" y="248"/>
                  </a:cubicBezTo>
                  <a:cubicBezTo>
                    <a:pt x="1027" y="264"/>
                    <a:pt x="975" y="297"/>
                    <a:pt x="941" y="333"/>
                  </a:cubicBezTo>
                  <a:cubicBezTo>
                    <a:pt x="934" y="340"/>
                    <a:pt x="925" y="345"/>
                    <a:pt x="920" y="351"/>
                  </a:cubicBezTo>
                  <a:cubicBezTo>
                    <a:pt x="891" y="383"/>
                    <a:pt x="883" y="428"/>
                    <a:pt x="865" y="470"/>
                  </a:cubicBezTo>
                  <a:cubicBezTo>
                    <a:pt x="855" y="495"/>
                    <a:pt x="840" y="518"/>
                    <a:pt x="831" y="544"/>
                  </a:cubicBezTo>
                  <a:cubicBezTo>
                    <a:pt x="823" y="566"/>
                    <a:pt x="820" y="591"/>
                    <a:pt x="814" y="613"/>
                  </a:cubicBezTo>
                  <a:cubicBezTo>
                    <a:pt x="799" y="673"/>
                    <a:pt x="788" y="733"/>
                    <a:pt x="798" y="808"/>
                  </a:cubicBezTo>
                  <a:cubicBezTo>
                    <a:pt x="796" y="791"/>
                    <a:pt x="809" y="788"/>
                    <a:pt x="810" y="774"/>
                  </a:cubicBezTo>
                  <a:cubicBezTo>
                    <a:pt x="857" y="734"/>
                    <a:pt x="891" y="683"/>
                    <a:pt x="943" y="640"/>
                  </a:cubicBezTo>
                  <a:cubicBezTo>
                    <a:pt x="991" y="601"/>
                    <a:pt x="1047" y="570"/>
                    <a:pt x="1106" y="537"/>
                  </a:cubicBezTo>
                  <a:cubicBezTo>
                    <a:pt x="1255" y="455"/>
                    <a:pt x="1440" y="385"/>
                    <a:pt x="1621" y="415"/>
                  </a:cubicBezTo>
                  <a:cubicBezTo>
                    <a:pt x="1555" y="343"/>
                    <a:pt x="1471" y="279"/>
                    <a:pt x="1359" y="252"/>
                  </a:cubicBezTo>
                  <a:close/>
                  <a:moveTo>
                    <a:pt x="817" y="404"/>
                  </a:moveTo>
                  <a:cubicBezTo>
                    <a:pt x="837" y="414"/>
                    <a:pt x="832" y="422"/>
                    <a:pt x="856" y="429"/>
                  </a:cubicBezTo>
                  <a:cubicBezTo>
                    <a:pt x="864" y="420"/>
                    <a:pt x="862" y="410"/>
                    <a:pt x="867" y="401"/>
                  </a:cubicBezTo>
                  <a:cubicBezTo>
                    <a:pt x="823" y="382"/>
                    <a:pt x="825" y="316"/>
                    <a:pt x="883" y="312"/>
                  </a:cubicBezTo>
                  <a:cubicBezTo>
                    <a:pt x="879" y="299"/>
                    <a:pt x="883" y="283"/>
                    <a:pt x="876" y="277"/>
                  </a:cubicBezTo>
                  <a:cubicBezTo>
                    <a:pt x="821" y="290"/>
                    <a:pt x="798" y="341"/>
                    <a:pt x="817" y="404"/>
                  </a:cubicBezTo>
                  <a:close/>
                  <a:moveTo>
                    <a:pt x="649" y="372"/>
                  </a:moveTo>
                  <a:cubicBezTo>
                    <a:pt x="630" y="381"/>
                    <a:pt x="614" y="395"/>
                    <a:pt x="594" y="404"/>
                  </a:cubicBezTo>
                  <a:cubicBezTo>
                    <a:pt x="453" y="466"/>
                    <a:pt x="311" y="521"/>
                    <a:pt x="183" y="594"/>
                  </a:cubicBezTo>
                  <a:cubicBezTo>
                    <a:pt x="191" y="593"/>
                    <a:pt x="186" y="607"/>
                    <a:pt x="201" y="606"/>
                  </a:cubicBezTo>
                  <a:cubicBezTo>
                    <a:pt x="208" y="606"/>
                    <a:pt x="219" y="594"/>
                    <a:pt x="226" y="590"/>
                  </a:cubicBezTo>
                  <a:cubicBezTo>
                    <a:pt x="250" y="576"/>
                    <a:pt x="291" y="556"/>
                    <a:pt x="311" y="546"/>
                  </a:cubicBezTo>
                  <a:cubicBezTo>
                    <a:pt x="347" y="530"/>
                    <a:pt x="386" y="515"/>
                    <a:pt x="424" y="498"/>
                  </a:cubicBezTo>
                  <a:cubicBezTo>
                    <a:pt x="484" y="471"/>
                    <a:pt x="550" y="450"/>
                    <a:pt x="605" y="424"/>
                  </a:cubicBezTo>
                  <a:cubicBezTo>
                    <a:pt x="669" y="395"/>
                    <a:pt x="730" y="367"/>
                    <a:pt x="789" y="342"/>
                  </a:cubicBezTo>
                  <a:cubicBezTo>
                    <a:pt x="791" y="328"/>
                    <a:pt x="805" y="315"/>
                    <a:pt x="801" y="303"/>
                  </a:cubicBezTo>
                  <a:cubicBezTo>
                    <a:pt x="755" y="335"/>
                    <a:pt x="699" y="346"/>
                    <a:pt x="649" y="372"/>
                  </a:cubicBezTo>
                  <a:close/>
                  <a:moveTo>
                    <a:pt x="879" y="381"/>
                  </a:moveTo>
                  <a:cubicBezTo>
                    <a:pt x="887" y="364"/>
                    <a:pt x="894" y="345"/>
                    <a:pt x="881" y="330"/>
                  </a:cubicBezTo>
                  <a:cubicBezTo>
                    <a:pt x="864" y="336"/>
                    <a:pt x="856" y="371"/>
                    <a:pt x="879" y="381"/>
                  </a:cubicBezTo>
                  <a:close/>
                  <a:moveTo>
                    <a:pt x="787" y="388"/>
                  </a:moveTo>
                  <a:cubicBezTo>
                    <a:pt x="790" y="378"/>
                    <a:pt x="783" y="374"/>
                    <a:pt x="785" y="362"/>
                  </a:cubicBezTo>
                  <a:cubicBezTo>
                    <a:pt x="783" y="362"/>
                    <a:pt x="782" y="362"/>
                    <a:pt x="780" y="362"/>
                  </a:cubicBezTo>
                  <a:cubicBezTo>
                    <a:pt x="700" y="399"/>
                    <a:pt x="629" y="439"/>
                    <a:pt x="543" y="466"/>
                  </a:cubicBezTo>
                  <a:cubicBezTo>
                    <a:pt x="522" y="482"/>
                    <a:pt x="490" y="490"/>
                    <a:pt x="458" y="503"/>
                  </a:cubicBezTo>
                  <a:cubicBezTo>
                    <a:pt x="432" y="513"/>
                    <a:pt x="405" y="530"/>
                    <a:pt x="376" y="542"/>
                  </a:cubicBezTo>
                  <a:cubicBezTo>
                    <a:pt x="334" y="559"/>
                    <a:pt x="278" y="581"/>
                    <a:pt x="240" y="601"/>
                  </a:cubicBezTo>
                  <a:cubicBezTo>
                    <a:pt x="198" y="624"/>
                    <a:pt x="251" y="654"/>
                    <a:pt x="254" y="684"/>
                  </a:cubicBezTo>
                  <a:cubicBezTo>
                    <a:pt x="440" y="594"/>
                    <a:pt x="638" y="531"/>
                    <a:pt x="812" y="429"/>
                  </a:cubicBezTo>
                  <a:cubicBezTo>
                    <a:pt x="798" y="427"/>
                    <a:pt x="800" y="397"/>
                    <a:pt x="787" y="388"/>
                  </a:cubicBezTo>
                  <a:close/>
                  <a:moveTo>
                    <a:pt x="1572" y="604"/>
                  </a:moveTo>
                  <a:cubicBezTo>
                    <a:pt x="1614" y="557"/>
                    <a:pt x="1658" y="510"/>
                    <a:pt x="1637" y="445"/>
                  </a:cubicBezTo>
                  <a:cubicBezTo>
                    <a:pt x="1624" y="437"/>
                    <a:pt x="1614" y="431"/>
                    <a:pt x="1598" y="429"/>
                  </a:cubicBezTo>
                  <a:cubicBezTo>
                    <a:pt x="1502" y="415"/>
                    <a:pt x="1393" y="440"/>
                    <a:pt x="1324" y="461"/>
                  </a:cubicBezTo>
                  <a:cubicBezTo>
                    <a:pt x="1346" y="559"/>
                    <a:pt x="1397" y="634"/>
                    <a:pt x="1407" y="723"/>
                  </a:cubicBezTo>
                  <a:cubicBezTo>
                    <a:pt x="1472" y="688"/>
                    <a:pt x="1525" y="657"/>
                    <a:pt x="1572" y="604"/>
                  </a:cubicBezTo>
                  <a:close/>
                  <a:moveTo>
                    <a:pt x="828" y="452"/>
                  </a:moveTo>
                  <a:cubicBezTo>
                    <a:pt x="830" y="452"/>
                    <a:pt x="831" y="450"/>
                    <a:pt x="828" y="450"/>
                  </a:cubicBezTo>
                  <a:cubicBezTo>
                    <a:pt x="817" y="458"/>
                    <a:pt x="800" y="461"/>
                    <a:pt x="789" y="463"/>
                  </a:cubicBezTo>
                  <a:cubicBezTo>
                    <a:pt x="749" y="474"/>
                    <a:pt x="701" y="519"/>
                    <a:pt x="663" y="530"/>
                  </a:cubicBezTo>
                  <a:cubicBezTo>
                    <a:pt x="621" y="543"/>
                    <a:pt x="585" y="561"/>
                    <a:pt x="546" y="578"/>
                  </a:cubicBezTo>
                  <a:cubicBezTo>
                    <a:pt x="501" y="598"/>
                    <a:pt x="452" y="616"/>
                    <a:pt x="415" y="633"/>
                  </a:cubicBezTo>
                  <a:cubicBezTo>
                    <a:pt x="363" y="658"/>
                    <a:pt x="306" y="671"/>
                    <a:pt x="259" y="702"/>
                  </a:cubicBezTo>
                  <a:cubicBezTo>
                    <a:pt x="260" y="710"/>
                    <a:pt x="265" y="719"/>
                    <a:pt x="256" y="730"/>
                  </a:cubicBezTo>
                  <a:cubicBezTo>
                    <a:pt x="346" y="673"/>
                    <a:pt x="444" y="633"/>
                    <a:pt x="543" y="592"/>
                  </a:cubicBezTo>
                  <a:cubicBezTo>
                    <a:pt x="606" y="566"/>
                    <a:pt x="664" y="530"/>
                    <a:pt x="734" y="516"/>
                  </a:cubicBezTo>
                  <a:cubicBezTo>
                    <a:pt x="771" y="497"/>
                    <a:pt x="810" y="479"/>
                    <a:pt x="847" y="459"/>
                  </a:cubicBezTo>
                  <a:cubicBezTo>
                    <a:pt x="845" y="451"/>
                    <a:pt x="833" y="460"/>
                    <a:pt x="828" y="452"/>
                  </a:cubicBezTo>
                  <a:close/>
                  <a:moveTo>
                    <a:pt x="1386" y="702"/>
                  </a:moveTo>
                  <a:cubicBezTo>
                    <a:pt x="1381" y="674"/>
                    <a:pt x="1366" y="640"/>
                    <a:pt x="1352" y="606"/>
                  </a:cubicBezTo>
                  <a:cubicBezTo>
                    <a:pt x="1347" y="594"/>
                    <a:pt x="1347" y="580"/>
                    <a:pt x="1343" y="567"/>
                  </a:cubicBezTo>
                  <a:cubicBezTo>
                    <a:pt x="1337" y="550"/>
                    <a:pt x="1325" y="535"/>
                    <a:pt x="1320" y="521"/>
                  </a:cubicBezTo>
                  <a:cubicBezTo>
                    <a:pt x="1312" y="500"/>
                    <a:pt x="1312" y="483"/>
                    <a:pt x="1295" y="473"/>
                  </a:cubicBezTo>
                  <a:cubicBezTo>
                    <a:pt x="1284" y="477"/>
                    <a:pt x="1270" y="478"/>
                    <a:pt x="1265" y="486"/>
                  </a:cubicBezTo>
                  <a:cubicBezTo>
                    <a:pt x="1276" y="539"/>
                    <a:pt x="1313" y="609"/>
                    <a:pt x="1338" y="668"/>
                  </a:cubicBezTo>
                  <a:cubicBezTo>
                    <a:pt x="1346" y="686"/>
                    <a:pt x="1346" y="701"/>
                    <a:pt x="1345" y="712"/>
                  </a:cubicBezTo>
                  <a:cubicBezTo>
                    <a:pt x="1341" y="728"/>
                    <a:pt x="1320" y="736"/>
                    <a:pt x="1306" y="723"/>
                  </a:cubicBezTo>
                  <a:cubicBezTo>
                    <a:pt x="1278" y="641"/>
                    <a:pt x="1238" y="583"/>
                    <a:pt x="1205" y="509"/>
                  </a:cubicBezTo>
                  <a:cubicBezTo>
                    <a:pt x="1197" y="510"/>
                    <a:pt x="1191" y="514"/>
                    <a:pt x="1187" y="519"/>
                  </a:cubicBezTo>
                  <a:cubicBezTo>
                    <a:pt x="1196" y="562"/>
                    <a:pt x="1221" y="607"/>
                    <a:pt x="1242" y="652"/>
                  </a:cubicBezTo>
                  <a:cubicBezTo>
                    <a:pt x="1256" y="684"/>
                    <a:pt x="1278" y="725"/>
                    <a:pt x="1258" y="757"/>
                  </a:cubicBezTo>
                  <a:cubicBezTo>
                    <a:pt x="1230" y="763"/>
                    <a:pt x="1204" y="721"/>
                    <a:pt x="1193" y="700"/>
                  </a:cubicBezTo>
                  <a:cubicBezTo>
                    <a:pt x="1169" y="654"/>
                    <a:pt x="1150" y="588"/>
                    <a:pt x="1129" y="546"/>
                  </a:cubicBezTo>
                  <a:cubicBezTo>
                    <a:pt x="1118" y="549"/>
                    <a:pt x="1109" y="555"/>
                    <a:pt x="1099" y="560"/>
                  </a:cubicBezTo>
                  <a:cubicBezTo>
                    <a:pt x="1098" y="568"/>
                    <a:pt x="1109" y="566"/>
                    <a:pt x="1106" y="576"/>
                  </a:cubicBezTo>
                  <a:cubicBezTo>
                    <a:pt x="1101" y="599"/>
                    <a:pt x="1124" y="624"/>
                    <a:pt x="1141" y="650"/>
                  </a:cubicBezTo>
                  <a:cubicBezTo>
                    <a:pt x="1157" y="675"/>
                    <a:pt x="1168" y="708"/>
                    <a:pt x="1184" y="737"/>
                  </a:cubicBezTo>
                  <a:cubicBezTo>
                    <a:pt x="1191" y="749"/>
                    <a:pt x="1203" y="762"/>
                    <a:pt x="1212" y="776"/>
                  </a:cubicBezTo>
                  <a:cubicBezTo>
                    <a:pt x="1227" y="799"/>
                    <a:pt x="1237" y="832"/>
                    <a:pt x="1265" y="831"/>
                  </a:cubicBezTo>
                  <a:cubicBezTo>
                    <a:pt x="1296" y="829"/>
                    <a:pt x="1288" y="789"/>
                    <a:pt x="1308" y="771"/>
                  </a:cubicBezTo>
                  <a:cubicBezTo>
                    <a:pt x="1331" y="751"/>
                    <a:pt x="1364" y="769"/>
                    <a:pt x="1384" y="769"/>
                  </a:cubicBezTo>
                  <a:cubicBezTo>
                    <a:pt x="1391" y="749"/>
                    <a:pt x="1391" y="724"/>
                    <a:pt x="1386" y="702"/>
                  </a:cubicBezTo>
                  <a:close/>
                  <a:moveTo>
                    <a:pt x="1301" y="638"/>
                  </a:moveTo>
                  <a:cubicBezTo>
                    <a:pt x="1280" y="593"/>
                    <a:pt x="1272" y="539"/>
                    <a:pt x="1239" y="505"/>
                  </a:cubicBezTo>
                  <a:cubicBezTo>
                    <a:pt x="1240" y="499"/>
                    <a:pt x="1236" y="500"/>
                    <a:pt x="1239" y="496"/>
                  </a:cubicBezTo>
                  <a:cubicBezTo>
                    <a:pt x="1238" y="496"/>
                    <a:pt x="1236" y="496"/>
                    <a:pt x="1235" y="496"/>
                  </a:cubicBezTo>
                  <a:cubicBezTo>
                    <a:pt x="1230" y="497"/>
                    <a:pt x="1231" y="502"/>
                    <a:pt x="1223" y="500"/>
                  </a:cubicBezTo>
                  <a:cubicBezTo>
                    <a:pt x="1238" y="542"/>
                    <a:pt x="1263" y="578"/>
                    <a:pt x="1283" y="617"/>
                  </a:cubicBezTo>
                  <a:cubicBezTo>
                    <a:pt x="1298" y="646"/>
                    <a:pt x="1299" y="682"/>
                    <a:pt x="1320" y="700"/>
                  </a:cubicBezTo>
                  <a:cubicBezTo>
                    <a:pt x="1327" y="676"/>
                    <a:pt x="1311" y="658"/>
                    <a:pt x="1301" y="638"/>
                  </a:cubicBezTo>
                  <a:close/>
                  <a:moveTo>
                    <a:pt x="1184" y="576"/>
                  </a:moveTo>
                  <a:cubicBezTo>
                    <a:pt x="1178" y="557"/>
                    <a:pt x="1177" y="535"/>
                    <a:pt x="1161" y="528"/>
                  </a:cubicBezTo>
                  <a:cubicBezTo>
                    <a:pt x="1158" y="535"/>
                    <a:pt x="1143" y="531"/>
                    <a:pt x="1143" y="542"/>
                  </a:cubicBezTo>
                  <a:cubicBezTo>
                    <a:pt x="1177" y="596"/>
                    <a:pt x="1194" y="688"/>
                    <a:pt x="1244" y="735"/>
                  </a:cubicBezTo>
                  <a:cubicBezTo>
                    <a:pt x="1241" y="675"/>
                    <a:pt x="1202" y="627"/>
                    <a:pt x="1184" y="576"/>
                  </a:cubicBezTo>
                  <a:close/>
                  <a:moveTo>
                    <a:pt x="840" y="774"/>
                  </a:moveTo>
                  <a:cubicBezTo>
                    <a:pt x="824" y="792"/>
                    <a:pt x="812" y="817"/>
                    <a:pt x="805" y="840"/>
                  </a:cubicBezTo>
                  <a:cubicBezTo>
                    <a:pt x="874" y="868"/>
                    <a:pt x="966" y="861"/>
                    <a:pt x="1037" y="852"/>
                  </a:cubicBezTo>
                  <a:cubicBezTo>
                    <a:pt x="1095" y="844"/>
                    <a:pt x="1145" y="831"/>
                    <a:pt x="1189" y="810"/>
                  </a:cubicBezTo>
                  <a:cubicBezTo>
                    <a:pt x="1151" y="740"/>
                    <a:pt x="1110" y="644"/>
                    <a:pt x="1076" y="571"/>
                  </a:cubicBezTo>
                  <a:cubicBezTo>
                    <a:pt x="983" y="622"/>
                    <a:pt x="908" y="696"/>
                    <a:pt x="840" y="774"/>
                  </a:cubicBezTo>
                  <a:close/>
                  <a:moveTo>
                    <a:pt x="589" y="1559"/>
                  </a:moveTo>
                  <a:cubicBezTo>
                    <a:pt x="584" y="1554"/>
                    <a:pt x="579" y="1534"/>
                    <a:pt x="569" y="1527"/>
                  </a:cubicBezTo>
                  <a:cubicBezTo>
                    <a:pt x="564" y="1483"/>
                    <a:pt x="544" y="1466"/>
                    <a:pt x="532" y="1428"/>
                  </a:cubicBezTo>
                  <a:cubicBezTo>
                    <a:pt x="519" y="1419"/>
                    <a:pt x="513" y="1403"/>
                    <a:pt x="502" y="1391"/>
                  </a:cubicBezTo>
                  <a:cubicBezTo>
                    <a:pt x="502" y="1385"/>
                    <a:pt x="498" y="1382"/>
                    <a:pt x="497" y="1375"/>
                  </a:cubicBezTo>
                  <a:cubicBezTo>
                    <a:pt x="473" y="1348"/>
                    <a:pt x="466" y="1302"/>
                    <a:pt x="440" y="1277"/>
                  </a:cubicBezTo>
                  <a:cubicBezTo>
                    <a:pt x="406" y="1214"/>
                    <a:pt x="375" y="1150"/>
                    <a:pt x="346" y="1084"/>
                  </a:cubicBezTo>
                  <a:cubicBezTo>
                    <a:pt x="305" y="988"/>
                    <a:pt x="248" y="901"/>
                    <a:pt x="213" y="801"/>
                  </a:cubicBezTo>
                  <a:cubicBezTo>
                    <a:pt x="203" y="803"/>
                    <a:pt x="197" y="810"/>
                    <a:pt x="185" y="810"/>
                  </a:cubicBezTo>
                  <a:cubicBezTo>
                    <a:pt x="201" y="859"/>
                    <a:pt x="230" y="908"/>
                    <a:pt x="252" y="950"/>
                  </a:cubicBezTo>
                  <a:cubicBezTo>
                    <a:pt x="263" y="972"/>
                    <a:pt x="270" y="997"/>
                    <a:pt x="282" y="1019"/>
                  </a:cubicBezTo>
                  <a:cubicBezTo>
                    <a:pt x="362" y="1172"/>
                    <a:pt x="425" y="1336"/>
                    <a:pt x="518" y="1472"/>
                  </a:cubicBezTo>
                  <a:cubicBezTo>
                    <a:pt x="528" y="1503"/>
                    <a:pt x="546" y="1526"/>
                    <a:pt x="557" y="1557"/>
                  </a:cubicBezTo>
                  <a:cubicBezTo>
                    <a:pt x="558" y="1564"/>
                    <a:pt x="549" y="1565"/>
                    <a:pt x="555" y="1571"/>
                  </a:cubicBezTo>
                  <a:cubicBezTo>
                    <a:pt x="574" y="1579"/>
                    <a:pt x="579" y="1567"/>
                    <a:pt x="589" y="1559"/>
                  </a:cubicBezTo>
                  <a:close/>
                  <a:moveTo>
                    <a:pt x="105" y="875"/>
                  </a:moveTo>
                  <a:cubicBezTo>
                    <a:pt x="112" y="889"/>
                    <a:pt x="120" y="904"/>
                    <a:pt x="128" y="918"/>
                  </a:cubicBezTo>
                  <a:cubicBezTo>
                    <a:pt x="143" y="946"/>
                    <a:pt x="156" y="977"/>
                    <a:pt x="171" y="1003"/>
                  </a:cubicBezTo>
                  <a:cubicBezTo>
                    <a:pt x="237" y="1118"/>
                    <a:pt x="284" y="1244"/>
                    <a:pt x="344" y="1359"/>
                  </a:cubicBezTo>
                  <a:cubicBezTo>
                    <a:pt x="374" y="1418"/>
                    <a:pt x="387" y="1482"/>
                    <a:pt x="424" y="1534"/>
                  </a:cubicBezTo>
                  <a:cubicBezTo>
                    <a:pt x="421" y="1545"/>
                    <a:pt x="432" y="1586"/>
                    <a:pt x="458" y="1575"/>
                  </a:cubicBezTo>
                  <a:cubicBezTo>
                    <a:pt x="462" y="1554"/>
                    <a:pt x="455" y="1542"/>
                    <a:pt x="449" y="1520"/>
                  </a:cubicBezTo>
                  <a:cubicBezTo>
                    <a:pt x="420" y="1479"/>
                    <a:pt x="403" y="1430"/>
                    <a:pt x="380" y="1387"/>
                  </a:cubicBezTo>
                  <a:cubicBezTo>
                    <a:pt x="369" y="1366"/>
                    <a:pt x="359" y="1347"/>
                    <a:pt x="350" y="1325"/>
                  </a:cubicBezTo>
                  <a:cubicBezTo>
                    <a:pt x="342" y="1303"/>
                    <a:pt x="327" y="1284"/>
                    <a:pt x="316" y="1263"/>
                  </a:cubicBezTo>
                  <a:cubicBezTo>
                    <a:pt x="305" y="1241"/>
                    <a:pt x="298" y="1217"/>
                    <a:pt x="288" y="1194"/>
                  </a:cubicBezTo>
                  <a:cubicBezTo>
                    <a:pt x="270" y="1148"/>
                    <a:pt x="249" y="1104"/>
                    <a:pt x="229" y="1061"/>
                  </a:cubicBezTo>
                  <a:cubicBezTo>
                    <a:pt x="208" y="1017"/>
                    <a:pt x="180" y="978"/>
                    <a:pt x="160" y="937"/>
                  </a:cubicBezTo>
                  <a:cubicBezTo>
                    <a:pt x="141" y="897"/>
                    <a:pt x="124" y="814"/>
                    <a:pt x="82" y="817"/>
                  </a:cubicBezTo>
                  <a:cubicBezTo>
                    <a:pt x="88" y="838"/>
                    <a:pt x="95" y="855"/>
                    <a:pt x="105" y="875"/>
                  </a:cubicBezTo>
                  <a:close/>
                  <a:moveTo>
                    <a:pt x="162" y="822"/>
                  </a:moveTo>
                  <a:cubicBezTo>
                    <a:pt x="154" y="823"/>
                    <a:pt x="148" y="818"/>
                    <a:pt x="135" y="822"/>
                  </a:cubicBezTo>
                  <a:cubicBezTo>
                    <a:pt x="153" y="889"/>
                    <a:pt x="189" y="950"/>
                    <a:pt x="222" y="1010"/>
                  </a:cubicBezTo>
                  <a:cubicBezTo>
                    <a:pt x="295" y="1145"/>
                    <a:pt x="337" y="1285"/>
                    <a:pt x="419" y="1417"/>
                  </a:cubicBezTo>
                  <a:cubicBezTo>
                    <a:pt x="431" y="1449"/>
                    <a:pt x="446" y="1479"/>
                    <a:pt x="465" y="1509"/>
                  </a:cubicBezTo>
                  <a:cubicBezTo>
                    <a:pt x="482" y="1502"/>
                    <a:pt x="498" y="1515"/>
                    <a:pt x="511" y="1506"/>
                  </a:cubicBezTo>
                  <a:cubicBezTo>
                    <a:pt x="384" y="1289"/>
                    <a:pt x="282" y="1046"/>
                    <a:pt x="162" y="822"/>
                  </a:cubicBezTo>
                  <a:close/>
                  <a:moveTo>
                    <a:pt x="672" y="863"/>
                  </a:moveTo>
                  <a:cubicBezTo>
                    <a:pt x="634" y="876"/>
                    <a:pt x="615" y="902"/>
                    <a:pt x="628" y="944"/>
                  </a:cubicBezTo>
                  <a:cubicBezTo>
                    <a:pt x="634" y="961"/>
                    <a:pt x="646" y="976"/>
                    <a:pt x="654" y="996"/>
                  </a:cubicBezTo>
                  <a:cubicBezTo>
                    <a:pt x="668" y="1036"/>
                    <a:pt x="678" y="1074"/>
                    <a:pt x="695" y="1111"/>
                  </a:cubicBezTo>
                  <a:cubicBezTo>
                    <a:pt x="727" y="1181"/>
                    <a:pt x="765" y="1257"/>
                    <a:pt x="803" y="1320"/>
                  </a:cubicBezTo>
                  <a:cubicBezTo>
                    <a:pt x="824" y="1339"/>
                    <a:pt x="873" y="1342"/>
                    <a:pt x="911" y="1336"/>
                  </a:cubicBezTo>
                  <a:cubicBezTo>
                    <a:pt x="912" y="1331"/>
                    <a:pt x="907" y="1331"/>
                    <a:pt x="909" y="1325"/>
                  </a:cubicBezTo>
                  <a:cubicBezTo>
                    <a:pt x="901" y="1326"/>
                    <a:pt x="892" y="1337"/>
                    <a:pt x="883" y="1329"/>
                  </a:cubicBezTo>
                  <a:cubicBezTo>
                    <a:pt x="886" y="1315"/>
                    <a:pt x="900" y="1312"/>
                    <a:pt x="902" y="1297"/>
                  </a:cubicBezTo>
                  <a:cubicBezTo>
                    <a:pt x="888" y="1287"/>
                    <a:pt x="877" y="1315"/>
                    <a:pt x="867" y="1302"/>
                  </a:cubicBezTo>
                  <a:cubicBezTo>
                    <a:pt x="868" y="1284"/>
                    <a:pt x="898" y="1279"/>
                    <a:pt x="886" y="1263"/>
                  </a:cubicBezTo>
                  <a:cubicBezTo>
                    <a:pt x="878" y="1270"/>
                    <a:pt x="866" y="1282"/>
                    <a:pt x="856" y="1279"/>
                  </a:cubicBezTo>
                  <a:cubicBezTo>
                    <a:pt x="855" y="1257"/>
                    <a:pt x="873" y="1255"/>
                    <a:pt x="879" y="1240"/>
                  </a:cubicBezTo>
                  <a:cubicBezTo>
                    <a:pt x="873" y="1232"/>
                    <a:pt x="871" y="1220"/>
                    <a:pt x="865" y="1212"/>
                  </a:cubicBezTo>
                  <a:cubicBezTo>
                    <a:pt x="846" y="1217"/>
                    <a:pt x="823" y="1242"/>
                    <a:pt x="805" y="1233"/>
                  </a:cubicBezTo>
                  <a:cubicBezTo>
                    <a:pt x="818" y="1217"/>
                    <a:pt x="836" y="1205"/>
                    <a:pt x="856" y="1196"/>
                  </a:cubicBezTo>
                  <a:cubicBezTo>
                    <a:pt x="856" y="1189"/>
                    <a:pt x="850" y="1188"/>
                    <a:pt x="849" y="1182"/>
                  </a:cubicBezTo>
                  <a:cubicBezTo>
                    <a:pt x="839" y="1182"/>
                    <a:pt x="830" y="1194"/>
                    <a:pt x="821" y="1187"/>
                  </a:cubicBezTo>
                  <a:cubicBezTo>
                    <a:pt x="818" y="1177"/>
                    <a:pt x="833" y="1168"/>
                    <a:pt x="840" y="1162"/>
                  </a:cubicBezTo>
                  <a:cubicBezTo>
                    <a:pt x="836" y="1161"/>
                    <a:pt x="837" y="1157"/>
                    <a:pt x="835" y="1155"/>
                  </a:cubicBezTo>
                  <a:cubicBezTo>
                    <a:pt x="834" y="1153"/>
                    <a:pt x="809" y="1169"/>
                    <a:pt x="808" y="1153"/>
                  </a:cubicBezTo>
                  <a:cubicBezTo>
                    <a:pt x="808" y="1141"/>
                    <a:pt x="824" y="1145"/>
                    <a:pt x="824" y="1132"/>
                  </a:cubicBezTo>
                  <a:cubicBezTo>
                    <a:pt x="814" y="1134"/>
                    <a:pt x="803" y="1146"/>
                    <a:pt x="791" y="1139"/>
                  </a:cubicBezTo>
                  <a:cubicBezTo>
                    <a:pt x="792" y="1123"/>
                    <a:pt x="811" y="1116"/>
                    <a:pt x="810" y="1107"/>
                  </a:cubicBezTo>
                  <a:cubicBezTo>
                    <a:pt x="803" y="1104"/>
                    <a:pt x="786" y="1130"/>
                    <a:pt x="775" y="1116"/>
                  </a:cubicBezTo>
                  <a:cubicBezTo>
                    <a:pt x="782" y="1104"/>
                    <a:pt x="790" y="1095"/>
                    <a:pt x="798" y="1086"/>
                  </a:cubicBezTo>
                  <a:cubicBezTo>
                    <a:pt x="795" y="1082"/>
                    <a:pt x="793" y="1076"/>
                    <a:pt x="791" y="1070"/>
                  </a:cubicBezTo>
                  <a:cubicBezTo>
                    <a:pt x="770" y="1072"/>
                    <a:pt x="760" y="1086"/>
                    <a:pt x="746" y="1095"/>
                  </a:cubicBezTo>
                  <a:cubicBezTo>
                    <a:pt x="745" y="1092"/>
                    <a:pt x="742" y="1091"/>
                    <a:pt x="741" y="1088"/>
                  </a:cubicBezTo>
                  <a:cubicBezTo>
                    <a:pt x="747" y="1066"/>
                    <a:pt x="770" y="1062"/>
                    <a:pt x="780" y="1049"/>
                  </a:cubicBezTo>
                  <a:cubicBezTo>
                    <a:pt x="778" y="1049"/>
                    <a:pt x="777" y="1047"/>
                    <a:pt x="778" y="1045"/>
                  </a:cubicBezTo>
                  <a:cubicBezTo>
                    <a:pt x="772" y="1040"/>
                    <a:pt x="763" y="1049"/>
                    <a:pt x="755" y="1049"/>
                  </a:cubicBezTo>
                  <a:cubicBezTo>
                    <a:pt x="754" y="1045"/>
                    <a:pt x="748" y="1045"/>
                    <a:pt x="750" y="1038"/>
                  </a:cubicBezTo>
                  <a:cubicBezTo>
                    <a:pt x="754" y="1031"/>
                    <a:pt x="764" y="1031"/>
                    <a:pt x="766" y="1024"/>
                  </a:cubicBezTo>
                  <a:cubicBezTo>
                    <a:pt x="758" y="1012"/>
                    <a:pt x="745" y="1038"/>
                    <a:pt x="729" y="1026"/>
                  </a:cubicBezTo>
                  <a:cubicBezTo>
                    <a:pt x="735" y="1017"/>
                    <a:pt x="740" y="1006"/>
                    <a:pt x="755" y="1006"/>
                  </a:cubicBezTo>
                  <a:cubicBezTo>
                    <a:pt x="753" y="1000"/>
                    <a:pt x="752" y="995"/>
                    <a:pt x="746" y="994"/>
                  </a:cubicBezTo>
                  <a:cubicBezTo>
                    <a:pt x="740" y="1000"/>
                    <a:pt x="735" y="1006"/>
                    <a:pt x="723" y="1006"/>
                  </a:cubicBezTo>
                  <a:cubicBezTo>
                    <a:pt x="724" y="993"/>
                    <a:pt x="726" y="982"/>
                    <a:pt x="741" y="983"/>
                  </a:cubicBezTo>
                  <a:cubicBezTo>
                    <a:pt x="739" y="975"/>
                    <a:pt x="736" y="969"/>
                    <a:pt x="732" y="964"/>
                  </a:cubicBezTo>
                  <a:cubicBezTo>
                    <a:pt x="716" y="974"/>
                    <a:pt x="696" y="1002"/>
                    <a:pt x="681" y="992"/>
                  </a:cubicBezTo>
                  <a:cubicBezTo>
                    <a:pt x="693" y="975"/>
                    <a:pt x="706" y="960"/>
                    <a:pt x="727" y="953"/>
                  </a:cubicBezTo>
                  <a:cubicBezTo>
                    <a:pt x="713" y="920"/>
                    <a:pt x="697" y="878"/>
                    <a:pt x="672" y="863"/>
                  </a:cubicBezTo>
                  <a:close/>
                  <a:moveTo>
                    <a:pt x="938" y="1019"/>
                  </a:moveTo>
                  <a:cubicBezTo>
                    <a:pt x="951" y="1015"/>
                    <a:pt x="959" y="1006"/>
                    <a:pt x="966" y="996"/>
                  </a:cubicBezTo>
                  <a:cubicBezTo>
                    <a:pt x="961" y="989"/>
                    <a:pt x="957" y="981"/>
                    <a:pt x="950" y="976"/>
                  </a:cubicBezTo>
                  <a:cubicBezTo>
                    <a:pt x="952" y="996"/>
                    <a:pt x="940" y="1003"/>
                    <a:pt x="938" y="1019"/>
                  </a:cubicBezTo>
                  <a:close/>
                  <a:moveTo>
                    <a:pt x="1170" y="996"/>
                  </a:moveTo>
                  <a:cubicBezTo>
                    <a:pt x="1163" y="995"/>
                    <a:pt x="1155" y="993"/>
                    <a:pt x="1150" y="989"/>
                  </a:cubicBezTo>
                  <a:cubicBezTo>
                    <a:pt x="1148" y="996"/>
                    <a:pt x="1140" y="995"/>
                    <a:pt x="1141" y="1003"/>
                  </a:cubicBezTo>
                  <a:cubicBezTo>
                    <a:pt x="1152" y="1008"/>
                    <a:pt x="1164" y="1009"/>
                    <a:pt x="1173" y="1010"/>
                  </a:cubicBezTo>
                  <a:cubicBezTo>
                    <a:pt x="1175" y="995"/>
                    <a:pt x="1166" y="1008"/>
                    <a:pt x="1170" y="996"/>
                  </a:cubicBezTo>
                  <a:close/>
                  <a:moveTo>
                    <a:pt x="932" y="1026"/>
                  </a:moveTo>
                  <a:cubicBezTo>
                    <a:pt x="930" y="1040"/>
                    <a:pt x="916" y="1079"/>
                    <a:pt x="918" y="1081"/>
                  </a:cubicBezTo>
                  <a:cubicBezTo>
                    <a:pt x="937" y="1112"/>
                    <a:pt x="949" y="1054"/>
                    <a:pt x="968" y="1049"/>
                  </a:cubicBezTo>
                  <a:cubicBezTo>
                    <a:pt x="982" y="1054"/>
                    <a:pt x="986" y="1068"/>
                    <a:pt x="998" y="1074"/>
                  </a:cubicBezTo>
                  <a:cubicBezTo>
                    <a:pt x="999" y="1065"/>
                    <a:pt x="1011" y="1067"/>
                    <a:pt x="1010" y="1056"/>
                  </a:cubicBezTo>
                  <a:cubicBezTo>
                    <a:pt x="997" y="1042"/>
                    <a:pt x="989" y="1023"/>
                    <a:pt x="973" y="1012"/>
                  </a:cubicBezTo>
                  <a:cubicBezTo>
                    <a:pt x="966" y="1025"/>
                    <a:pt x="945" y="1039"/>
                    <a:pt x="932" y="1026"/>
                  </a:cubicBezTo>
                  <a:close/>
                  <a:moveTo>
                    <a:pt x="1129" y="1019"/>
                  </a:moveTo>
                  <a:cubicBezTo>
                    <a:pt x="1113" y="1062"/>
                    <a:pt x="1091" y="1099"/>
                    <a:pt x="1081" y="1148"/>
                  </a:cubicBezTo>
                  <a:cubicBezTo>
                    <a:pt x="1100" y="1160"/>
                    <a:pt x="1134" y="1163"/>
                    <a:pt x="1152" y="1148"/>
                  </a:cubicBezTo>
                  <a:cubicBezTo>
                    <a:pt x="1161" y="1115"/>
                    <a:pt x="1166" y="1078"/>
                    <a:pt x="1173" y="1038"/>
                  </a:cubicBezTo>
                  <a:cubicBezTo>
                    <a:pt x="1164" y="1026"/>
                    <a:pt x="1149" y="1020"/>
                    <a:pt x="1129" y="1019"/>
                  </a:cubicBezTo>
                  <a:close/>
                  <a:moveTo>
                    <a:pt x="1159" y="1196"/>
                  </a:moveTo>
                  <a:cubicBezTo>
                    <a:pt x="1165" y="1199"/>
                    <a:pt x="1164" y="1209"/>
                    <a:pt x="1175" y="1208"/>
                  </a:cubicBezTo>
                  <a:cubicBezTo>
                    <a:pt x="1180" y="1162"/>
                    <a:pt x="1199" y="1106"/>
                    <a:pt x="1219" y="1056"/>
                  </a:cubicBezTo>
                  <a:cubicBezTo>
                    <a:pt x="1213" y="1046"/>
                    <a:pt x="1204" y="1040"/>
                    <a:pt x="1191" y="1038"/>
                  </a:cubicBezTo>
                  <a:cubicBezTo>
                    <a:pt x="1186" y="1088"/>
                    <a:pt x="1171" y="1148"/>
                    <a:pt x="1159" y="1196"/>
                  </a:cubicBezTo>
                  <a:close/>
                  <a:moveTo>
                    <a:pt x="918" y="1107"/>
                  </a:moveTo>
                  <a:cubicBezTo>
                    <a:pt x="928" y="1191"/>
                    <a:pt x="930" y="1277"/>
                    <a:pt x="948" y="1339"/>
                  </a:cubicBezTo>
                  <a:cubicBezTo>
                    <a:pt x="952" y="1335"/>
                    <a:pt x="978" y="1335"/>
                    <a:pt x="989" y="1339"/>
                  </a:cubicBezTo>
                  <a:cubicBezTo>
                    <a:pt x="994" y="1328"/>
                    <a:pt x="984" y="1307"/>
                    <a:pt x="991" y="1290"/>
                  </a:cubicBezTo>
                  <a:cubicBezTo>
                    <a:pt x="1010" y="1295"/>
                    <a:pt x="996" y="1331"/>
                    <a:pt x="1012" y="1339"/>
                  </a:cubicBezTo>
                  <a:cubicBezTo>
                    <a:pt x="1029" y="1322"/>
                    <a:pt x="1027" y="1282"/>
                    <a:pt x="1026" y="1249"/>
                  </a:cubicBezTo>
                  <a:cubicBezTo>
                    <a:pt x="1037" y="1194"/>
                    <a:pt x="1023" y="1143"/>
                    <a:pt x="1021" y="1086"/>
                  </a:cubicBezTo>
                  <a:cubicBezTo>
                    <a:pt x="1012" y="1090"/>
                    <a:pt x="999" y="1096"/>
                    <a:pt x="987" y="1091"/>
                  </a:cubicBezTo>
                  <a:cubicBezTo>
                    <a:pt x="989" y="1139"/>
                    <a:pt x="997" y="1197"/>
                    <a:pt x="994" y="1249"/>
                  </a:cubicBezTo>
                  <a:cubicBezTo>
                    <a:pt x="969" y="1206"/>
                    <a:pt x="989" y="1127"/>
                    <a:pt x="964" y="1081"/>
                  </a:cubicBezTo>
                  <a:cubicBezTo>
                    <a:pt x="959" y="1100"/>
                    <a:pt x="937" y="1110"/>
                    <a:pt x="918" y="1107"/>
                  </a:cubicBezTo>
                  <a:close/>
                  <a:moveTo>
                    <a:pt x="1040" y="1336"/>
                  </a:moveTo>
                  <a:cubicBezTo>
                    <a:pt x="1054" y="1331"/>
                    <a:pt x="1067" y="1325"/>
                    <a:pt x="1083" y="1323"/>
                  </a:cubicBezTo>
                  <a:cubicBezTo>
                    <a:pt x="1112" y="1278"/>
                    <a:pt x="1131" y="1232"/>
                    <a:pt x="1143" y="1176"/>
                  </a:cubicBezTo>
                  <a:cubicBezTo>
                    <a:pt x="1115" y="1177"/>
                    <a:pt x="1089" y="1176"/>
                    <a:pt x="1076" y="1162"/>
                  </a:cubicBezTo>
                  <a:cubicBezTo>
                    <a:pt x="1057" y="1222"/>
                    <a:pt x="1046" y="1272"/>
                    <a:pt x="1040" y="1336"/>
                  </a:cubicBezTo>
                  <a:close/>
                  <a:moveTo>
                    <a:pt x="911" y="1277"/>
                  </a:moveTo>
                  <a:cubicBezTo>
                    <a:pt x="916" y="1288"/>
                    <a:pt x="914" y="1294"/>
                    <a:pt x="922" y="1300"/>
                  </a:cubicBezTo>
                  <a:cubicBezTo>
                    <a:pt x="919" y="1289"/>
                    <a:pt x="922" y="1277"/>
                    <a:pt x="916" y="1274"/>
                  </a:cubicBezTo>
                  <a:cubicBezTo>
                    <a:pt x="915" y="1276"/>
                    <a:pt x="914" y="1277"/>
                    <a:pt x="911" y="1277"/>
                  </a:cubicBezTo>
                  <a:close/>
                  <a:moveTo>
                    <a:pt x="803" y="1437"/>
                  </a:moveTo>
                  <a:cubicBezTo>
                    <a:pt x="889" y="1451"/>
                    <a:pt x="951" y="1459"/>
                    <a:pt x="1030" y="1430"/>
                  </a:cubicBezTo>
                  <a:cubicBezTo>
                    <a:pt x="1072" y="1435"/>
                    <a:pt x="1079" y="1419"/>
                    <a:pt x="1104" y="1407"/>
                  </a:cubicBezTo>
                  <a:cubicBezTo>
                    <a:pt x="1101" y="1373"/>
                    <a:pt x="1115" y="1355"/>
                    <a:pt x="1118" y="1325"/>
                  </a:cubicBezTo>
                  <a:cubicBezTo>
                    <a:pt x="1072" y="1366"/>
                    <a:pt x="996" y="1352"/>
                    <a:pt x="925" y="1359"/>
                  </a:cubicBezTo>
                  <a:cubicBezTo>
                    <a:pt x="887" y="1363"/>
                    <a:pt x="811" y="1356"/>
                    <a:pt x="785" y="1339"/>
                  </a:cubicBezTo>
                  <a:cubicBezTo>
                    <a:pt x="793" y="1374"/>
                    <a:pt x="796" y="1404"/>
                    <a:pt x="803" y="1437"/>
                  </a:cubicBezTo>
                  <a:close/>
                  <a:moveTo>
                    <a:pt x="1067" y="1453"/>
                  </a:moveTo>
                  <a:cubicBezTo>
                    <a:pt x="1071" y="1475"/>
                    <a:pt x="1071" y="1487"/>
                    <a:pt x="1072" y="1511"/>
                  </a:cubicBezTo>
                  <a:cubicBezTo>
                    <a:pt x="1084" y="1513"/>
                    <a:pt x="1086" y="1504"/>
                    <a:pt x="1097" y="1504"/>
                  </a:cubicBezTo>
                  <a:cubicBezTo>
                    <a:pt x="1096" y="1472"/>
                    <a:pt x="1107" y="1459"/>
                    <a:pt x="1102" y="1435"/>
                  </a:cubicBezTo>
                  <a:cubicBezTo>
                    <a:pt x="1092" y="1443"/>
                    <a:pt x="1074" y="1442"/>
                    <a:pt x="1067" y="1453"/>
                  </a:cubicBezTo>
                  <a:close/>
                  <a:moveTo>
                    <a:pt x="1042" y="1525"/>
                  </a:moveTo>
                  <a:cubicBezTo>
                    <a:pt x="1044" y="1522"/>
                    <a:pt x="1046" y="1524"/>
                    <a:pt x="1053" y="1522"/>
                  </a:cubicBezTo>
                  <a:cubicBezTo>
                    <a:pt x="1057" y="1501"/>
                    <a:pt x="1061" y="1460"/>
                    <a:pt x="1042" y="1453"/>
                  </a:cubicBezTo>
                  <a:cubicBezTo>
                    <a:pt x="1036" y="1471"/>
                    <a:pt x="1039" y="1500"/>
                    <a:pt x="1042" y="1525"/>
                  </a:cubicBezTo>
                  <a:close/>
                  <a:moveTo>
                    <a:pt x="805" y="1458"/>
                  </a:moveTo>
                  <a:cubicBezTo>
                    <a:pt x="808" y="1484"/>
                    <a:pt x="815" y="1503"/>
                    <a:pt x="817" y="1529"/>
                  </a:cubicBezTo>
                  <a:cubicBezTo>
                    <a:pt x="825" y="1529"/>
                    <a:pt x="832" y="1538"/>
                    <a:pt x="837" y="1534"/>
                  </a:cubicBezTo>
                  <a:cubicBezTo>
                    <a:pt x="842" y="1514"/>
                    <a:pt x="836" y="1494"/>
                    <a:pt x="835" y="1465"/>
                  </a:cubicBezTo>
                  <a:cubicBezTo>
                    <a:pt x="823" y="1459"/>
                    <a:pt x="818" y="1457"/>
                    <a:pt x="805" y="1458"/>
                  </a:cubicBezTo>
                  <a:close/>
                  <a:moveTo>
                    <a:pt x="973" y="1470"/>
                  </a:moveTo>
                  <a:cubicBezTo>
                    <a:pt x="972" y="1497"/>
                    <a:pt x="969" y="1517"/>
                    <a:pt x="975" y="1545"/>
                  </a:cubicBezTo>
                  <a:cubicBezTo>
                    <a:pt x="991" y="1540"/>
                    <a:pt x="1012" y="1541"/>
                    <a:pt x="1023" y="1532"/>
                  </a:cubicBezTo>
                  <a:cubicBezTo>
                    <a:pt x="1026" y="1503"/>
                    <a:pt x="1024" y="1489"/>
                    <a:pt x="1019" y="1460"/>
                  </a:cubicBezTo>
                  <a:cubicBezTo>
                    <a:pt x="1005" y="1458"/>
                    <a:pt x="988" y="1466"/>
                    <a:pt x="973" y="1470"/>
                  </a:cubicBezTo>
                  <a:close/>
                  <a:moveTo>
                    <a:pt x="854" y="1541"/>
                  </a:moveTo>
                  <a:cubicBezTo>
                    <a:pt x="876" y="1546"/>
                    <a:pt x="890" y="1545"/>
                    <a:pt x="916" y="1548"/>
                  </a:cubicBezTo>
                  <a:cubicBezTo>
                    <a:pt x="915" y="1523"/>
                    <a:pt x="921" y="1496"/>
                    <a:pt x="913" y="1472"/>
                  </a:cubicBezTo>
                  <a:cubicBezTo>
                    <a:pt x="894" y="1468"/>
                    <a:pt x="867" y="1468"/>
                    <a:pt x="854" y="1465"/>
                  </a:cubicBezTo>
                  <a:cubicBezTo>
                    <a:pt x="855" y="1482"/>
                    <a:pt x="852" y="1524"/>
                    <a:pt x="854" y="1541"/>
                  </a:cubicBezTo>
                  <a:close/>
                  <a:moveTo>
                    <a:pt x="936" y="1470"/>
                  </a:moveTo>
                  <a:cubicBezTo>
                    <a:pt x="929" y="1493"/>
                    <a:pt x="932" y="1521"/>
                    <a:pt x="934" y="1550"/>
                  </a:cubicBezTo>
                  <a:cubicBezTo>
                    <a:pt x="942" y="1549"/>
                    <a:pt x="954" y="1552"/>
                    <a:pt x="959" y="1548"/>
                  </a:cubicBezTo>
                  <a:cubicBezTo>
                    <a:pt x="955" y="1526"/>
                    <a:pt x="961" y="1496"/>
                    <a:pt x="952" y="1470"/>
                  </a:cubicBezTo>
                  <a:cubicBezTo>
                    <a:pt x="947" y="1470"/>
                    <a:pt x="942" y="1470"/>
                    <a:pt x="936" y="1470"/>
                  </a:cubicBezTo>
                  <a:close/>
                  <a:moveTo>
                    <a:pt x="1026" y="1561"/>
                  </a:moveTo>
                  <a:cubicBezTo>
                    <a:pt x="1021" y="1560"/>
                    <a:pt x="1022" y="1555"/>
                    <a:pt x="1014" y="1557"/>
                  </a:cubicBezTo>
                  <a:cubicBezTo>
                    <a:pt x="959" y="1579"/>
                    <a:pt x="886" y="1572"/>
                    <a:pt x="821" y="1552"/>
                  </a:cubicBezTo>
                  <a:cubicBezTo>
                    <a:pt x="829" y="1584"/>
                    <a:pt x="834" y="1634"/>
                    <a:pt x="842" y="1669"/>
                  </a:cubicBezTo>
                  <a:cubicBezTo>
                    <a:pt x="848" y="1675"/>
                    <a:pt x="854" y="1680"/>
                    <a:pt x="860" y="1685"/>
                  </a:cubicBezTo>
                  <a:cubicBezTo>
                    <a:pt x="877" y="1683"/>
                    <a:pt x="893" y="1698"/>
                    <a:pt x="911" y="1699"/>
                  </a:cubicBezTo>
                  <a:cubicBezTo>
                    <a:pt x="923" y="1700"/>
                    <a:pt x="935" y="1692"/>
                    <a:pt x="948" y="1692"/>
                  </a:cubicBezTo>
                  <a:cubicBezTo>
                    <a:pt x="987" y="1692"/>
                    <a:pt x="1031" y="1702"/>
                    <a:pt x="1065" y="1679"/>
                  </a:cubicBezTo>
                  <a:cubicBezTo>
                    <a:pt x="1088" y="1638"/>
                    <a:pt x="1091" y="1567"/>
                    <a:pt x="1090" y="1527"/>
                  </a:cubicBezTo>
                  <a:cubicBezTo>
                    <a:pt x="1071" y="1541"/>
                    <a:pt x="1041" y="1544"/>
                    <a:pt x="1026" y="1561"/>
                  </a:cubicBezTo>
                  <a:close/>
                  <a:moveTo>
                    <a:pt x="481" y="1534"/>
                  </a:moveTo>
                  <a:cubicBezTo>
                    <a:pt x="493" y="1554"/>
                    <a:pt x="500" y="1597"/>
                    <a:pt x="452" y="1600"/>
                  </a:cubicBezTo>
                  <a:cubicBezTo>
                    <a:pt x="442" y="1593"/>
                    <a:pt x="437" y="1594"/>
                    <a:pt x="424" y="1598"/>
                  </a:cubicBezTo>
                  <a:cubicBezTo>
                    <a:pt x="417" y="1581"/>
                    <a:pt x="419" y="1554"/>
                    <a:pt x="403" y="1552"/>
                  </a:cubicBezTo>
                  <a:cubicBezTo>
                    <a:pt x="390" y="1566"/>
                    <a:pt x="340" y="1581"/>
                    <a:pt x="360" y="1610"/>
                  </a:cubicBezTo>
                  <a:cubicBezTo>
                    <a:pt x="442" y="1626"/>
                    <a:pt x="562" y="1633"/>
                    <a:pt x="658" y="1610"/>
                  </a:cubicBezTo>
                  <a:cubicBezTo>
                    <a:pt x="657" y="1602"/>
                    <a:pt x="665" y="1604"/>
                    <a:pt x="663" y="1596"/>
                  </a:cubicBezTo>
                  <a:cubicBezTo>
                    <a:pt x="653" y="1575"/>
                    <a:pt x="629" y="1554"/>
                    <a:pt x="612" y="1555"/>
                  </a:cubicBezTo>
                  <a:cubicBezTo>
                    <a:pt x="641" y="1578"/>
                    <a:pt x="584" y="1605"/>
                    <a:pt x="557" y="1596"/>
                  </a:cubicBezTo>
                  <a:cubicBezTo>
                    <a:pt x="537" y="1589"/>
                    <a:pt x="531" y="1568"/>
                    <a:pt x="534" y="1548"/>
                  </a:cubicBezTo>
                  <a:cubicBezTo>
                    <a:pt x="529" y="1545"/>
                    <a:pt x="528" y="1537"/>
                    <a:pt x="525" y="1532"/>
                  </a:cubicBezTo>
                  <a:cubicBezTo>
                    <a:pt x="512" y="1536"/>
                    <a:pt x="502" y="1528"/>
                    <a:pt x="481" y="1534"/>
                  </a:cubicBezTo>
                  <a:close/>
                  <a:moveTo>
                    <a:pt x="686" y="1607"/>
                  </a:moveTo>
                  <a:cubicBezTo>
                    <a:pt x="679" y="1617"/>
                    <a:pt x="668" y="1626"/>
                    <a:pt x="658" y="1630"/>
                  </a:cubicBezTo>
                  <a:cubicBezTo>
                    <a:pt x="582" y="1662"/>
                    <a:pt x="481" y="1632"/>
                    <a:pt x="385" y="1642"/>
                  </a:cubicBezTo>
                  <a:cubicBezTo>
                    <a:pt x="378" y="1635"/>
                    <a:pt x="358" y="1633"/>
                    <a:pt x="344" y="1630"/>
                  </a:cubicBezTo>
                  <a:cubicBezTo>
                    <a:pt x="339" y="1642"/>
                    <a:pt x="336" y="1655"/>
                    <a:pt x="334" y="1669"/>
                  </a:cubicBezTo>
                  <a:cubicBezTo>
                    <a:pt x="361" y="1696"/>
                    <a:pt x="432" y="1706"/>
                    <a:pt x="500" y="1715"/>
                  </a:cubicBezTo>
                  <a:cubicBezTo>
                    <a:pt x="540" y="1721"/>
                    <a:pt x="564" y="1718"/>
                    <a:pt x="605" y="1711"/>
                  </a:cubicBezTo>
                  <a:cubicBezTo>
                    <a:pt x="629" y="1706"/>
                    <a:pt x="696" y="1690"/>
                    <a:pt x="704" y="1674"/>
                  </a:cubicBezTo>
                  <a:cubicBezTo>
                    <a:pt x="714" y="1652"/>
                    <a:pt x="696" y="1625"/>
                    <a:pt x="693" y="1607"/>
                  </a:cubicBezTo>
                  <a:cubicBezTo>
                    <a:pt x="690" y="1607"/>
                    <a:pt x="688" y="1607"/>
                    <a:pt x="686" y="1607"/>
                  </a:cubicBezTo>
                  <a:close/>
                  <a:moveTo>
                    <a:pt x="261" y="1662"/>
                  </a:moveTo>
                  <a:cubicBezTo>
                    <a:pt x="229" y="1676"/>
                    <a:pt x="207" y="1688"/>
                    <a:pt x="178" y="1704"/>
                  </a:cubicBezTo>
                  <a:cubicBezTo>
                    <a:pt x="137" y="1727"/>
                    <a:pt x="116" y="1739"/>
                    <a:pt x="84" y="1773"/>
                  </a:cubicBezTo>
                  <a:cubicBezTo>
                    <a:pt x="70" y="1787"/>
                    <a:pt x="45" y="1813"/>
                    <a:pt x="47" y="1830"/>
                  </a:cubicBezTo>
                  <a:cubicBezTo>
                    <a:pt x="51" y="1857"/>
                    <a:pt x="107" y="1874"/>
                    <a:pt x="130" y="1883"/>
                  </a:cubicBezTo>
                  <a:cubicBezTo>
                    <a:pt x="205" y="1912"/>
                    <a:pt x="288" y="1931"/>
                    <a:pt x="376" y="1940"/>
                  </a:cubicBezTo>
                  <a:cubicBezTo>
                    <a:pt x="450" y="1948"/>
                    <a:pt x="484" y="1935"/>
                    <a:pt x="555" y="1936"/>
                  </a:cubicBezTo>
                  <a:cubicBezTo>
                    <a:pt x="600" y="1936"/>
                    <a:pt x="638" y="1933"/>
                    <a:pt x="681" y="1927"/>
                  </a:cubicBezTo>
                  <a:cubicBezTo>
                    <a:pt x="760" y="1915"/>
                    <a:pt x="822" y="1904"/>
                    <a:pt x="883" y="1878"/>
                  </a:cubicBezTo>
                  <a:cubicBezTo>
                    <a:pt x="919" y="1864"/>
                    <a:pt x="953" y="1847"/>
                    <a:pt x="975" y="1823"/>
                  </a:cubicBezTo>
                  <a:cubicBezTo>
                    <a:pt x="941" y="1751"/>
                    <a:pt x="866" y="1720"/>
                    <a:pt x="808" y="1672"/>
                  </a:cubicBezTo>
                  <a:cubicBezTo>
                    <a:pt x="780" y="1669"/>
                    <a:pt x="762" y="1656"/>
                    <a:pt x="734" y="1653"/>
                  </a:cubicBezTo>
                  <a:cubicBezTo>
                    <a:pt x="731" y="1660"/>
                    <a:pt x="734" y="1668"/>
                    <a:pt x="736" y="1679"/>
                  </a:cubicBezTo>
                  <a:cubicBezTo>
                    <a:pt x="695" y="1707"/>
                    <a:pt x="639" y="1727"/>
                    <a:pt x="580" y="1734"/>
                  </a:cubicBezTo>
                  <a:cubicBezTo>
                    <a:pt x="537" y="1739"/>
                    <a:pt x="498" y="1730"/>
                    <a:pt x="463" y="1727"/>
                  </a:cubicBezTo>
                  <a:cubicBezTo>
                    <a:pt x="401" y="1721"/>
                    <a:pt x="349" y="1721"/>
                    <a:pt x="311" y="1688"/>
                  </a:cubicBezTo>
                  <a:cubicBezTo>
                    <a:pt x="309" y="1681"/>
                    <a:pt x="325" y="1654"/>
                    <a:pt x="311" y="1644"/>
                  </a:cubicBezTo>
                  <a:cubicBezTo>
                    <a:pt x="301" y="1650"/>
                    <a:pt x="280" y="1654"/>
                    <a:pt x="261" y="166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8"/>
            </p:custDataLst>
          </p:nvPr>
        </p:nvSpPr>
        <p:spPr>
          <a:xfrm>
            <a:off x="1522800" y="1339200"/>
            <a:ext cx="9144000" cy="2386800"/>
          </a:xfrm>
        </p:spPr>
        <p:txBody>
          <a:bodyPr anchor="b"/>
          <a:lstStyle>
            <a:lvl1pPr algn="ctr">
              <a:defRPr sz="60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2"/>
            </p:custDataLst>
          </p:nvPr>
        </p:nvSpPr>
        <p:spPr>
          <a:xfrm>
            <a:off x="1522413" y="3862800"/>
            <a:ext cx="9144000" cy="1656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845106-CA38-48BE-9DA4-87EE331FAFE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02B07-E547-44B0-982A-14064498F35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845106-CA38-48BE-9DA4-87EE331FAFE8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02B07-E547-44B0-982A-14064498F35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845106-CA38-48BE-9DA4-87EE331FAFE8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02B07-E547-44B0-982A-14064498F35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845106-CA38-48BE-9DA4-87EE331FAFE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02B07-E547-44B0-982A-14064498F35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845106-CA38-48BE-9DA4-87EE331FAFE8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02B07-E547-44B0-982A-14064498F35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845106-CA38-48BE-9DA4-87EE331FAFE8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02B07-E547-44B0-982A-14064498F35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845106-CA38-48BE-9DA4-87EE331FAFE8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02B07-E547-44B0-982A-14064498F35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6" Type="http://schemas.openxmlformats.org/officeDocument/2006/relationships/theme" Target="../theme/theme2.xml"/><Relationship Id="rId25" Type="http://schemas.openxmlformats.org/officeDocument/2006/relationships/tags" Target="../tags/tag146.xml"/><Relationship Id="rId24" Type="http://schemas.openxmlformats.org/officeDocument/2006/relationships/tags" Target="../tags/tag145.xml"/><Relationship Id="rId23" Type="http://schemas.openxmlformats.org/officeDocument/2006/relationships/tags" Target="../tags/tag144.xml"/><Relationship Id="rId22" Type="http://schemas.openxmlformats.org/officeDocument/2006/relationships/tags" Target="../tags/tag143.xml"/><Relationship Id="rId21" Type="http://schemas.openxmlformats.org/officeDocument/2006/relationships/tags" Target="../tags/tag142.xml"/><Relationship Id="rId20" Type="http://schemas.openxmlformats.org/officeDocument/2006/relationships/tags" Target="../tags/tag141.xml"/><Relationship Id="rId2" Type="http://schemas.openxmlformats.org/officeDocument/2006/relationships/slideLayout" Target="../slideLayouts/slideLayout13.xml"/><Relationship Id="rId19" Type="http://schemas.openxmlformats.org/officeDocument/2006/relationships/image" Target="../media/image6.jpeg"/><Relationship Id="rId18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845106-CA38-48BE-9DA4-87EE331FAFE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002B07-E547-44B0-982A-14064498F35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20"/>
            </p:custDataLst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1"/>
            </p:custDataLst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2"/>
            </p:custDataLst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91A95A-99EC-40FA-BA12-6E77D95533C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3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4"/>
            </p:custDataLst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DA5AF4-D76D-4D43-B954-22D0CAD04933}" type="slidenum">
              <a:rPr lang="zh-CN" altLang="en-US" smtClean="0"/>
            </a:fld>
            <a:endParaRPr lang="zh-CN" altLang="en-US"/>
          </a:p>
        </p:txBody>
      </p:sp>
      <p:sp>
        <p:nvSpPr>
          <p:cNvPr id="7" name="KSO_TEMPLATE" hidden="1"/>
          <p:cNvSpPr/>
          <p:nvPr>
            <p:custDataLst>
              <p:tags r:id="rId25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tags" Target="../tags/tag149.xml"/><Relationship Id="rId2" Type="http://schemas.openxmlformats.org/officeDocument/2006/relationships/tags" Target="../tags/tag148.xml"/><Relationship Id="rId1" Type="http://schemas.openxmlformats.org/officeDocument/2006/relationships/tags" Target="../tags/tag147.xml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tags" Target="../tags/tag213.xml"/><Relationship Id="rId4" Type="http://schemas.openxmlformats.org/officeDocument/2006/relationships/tags" Target="../tags/tag212.xml"/><Relationship Id="rId3" Type="http://schemas.openxmlformats.org/officeDocument/2006/relationships/tags" Target="../tags/tag211.xml"/><Relationship Id="rId2" Type="http://schemas.openxmlformats.org/officeDocument/2006/relationships/image" Target="../media/image12.png"/><Relationship Id="rId1" Type="http://schemas.openxmlformats.org/officeDocument/2006/relationships/tags" Target="../tags/tag210.xml"/></Relationships>
</file>

<file path=ppt/slides/_rels/slide1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tags" Target="../tags/tag218.xml"/><Relationship Id="rId5" Type="http://schemas.openxmlformats.org/officeDocument/2006/relationships/tags" Target="../tags/tag217.xml"/><Relationship Id="rId4" Type="http://schemas.openxmlformats.org/officeDocument/2006/relationships/tags" Target="../tags/tag216.xml"/><Relationship Id="rId3" Type="http://schemas.openxmlformats.org/officeDocument/2006/relationships/tags" Target="../tags/tag215.xml"/><Relationship Id="rId2" Type="http://schemas.openxmlformats.org/officeDocument/2006/relationships/image" Target="../media/image13.png"/><Relationship Id="rId1" Type="http://schemas.openxmlformats.org/officeDocument/2006/relationships/tags" Target="../tags/tag214.xml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14.png"/><Relationship Id="rId7" Type="http://schemas.openxmlformats.org/officeDocument/2006/relationships/tags" Target="../tags/tag224.xml"/><Relationship Id="rId6" Type="http://schemas.openxmlformats.org/officeDocument/2006/relationships/tags" Target="../tags/tag223.xml"/><Relationship Id="rId5" Type="http://schemas.openxmlformats.org/officeDocument/2006/relationships/tags" Target="../tags/tag222.xml"/><Relationship Id="rId4" Type="http://schemas.openxmlformats.org/officeDocument/2006/relationships/tags" Target="../tags/tag221.xml"/><Relationship Id="rId3" Type="http://schemas.openxmlformats.org/officeDocument/2006/relationships/tags" Target="../tags/tag220.xml"/><Relationship Id="rId2" Type="http://schemas.openxmlformats.org/officeDocument/2006/relationships/image" Target="../media/image13.png"/><Relationship Id="rId1" Type="http://schemas.openxmlformats.org/officeDocument/2006/relationships/tags" Target="../tags/tag219.xml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15.png"/><Relationship Id="rId7" Type="http://schemas.openxmlformats.org/officeDocument/2006/relationships/tags" Target="../tags/tag230.xml"/><Relationship Id="rId6" Type="http://schemas.openxmlformats.org/officeDocument/2006/relationships/tags" Target="../tags/tag229.xml"/><Relationship Id="rId5" Type="http://schemas.openxmlformats.org/officeDocument/2006/relationships/tags" Target="../tags/tag228.xml"/><Relationship Id="rId4" Type="http://schemas.openxmlformats.org/officeDocument/2006/relationships/tags" Target="../tags/tag227.xml"/><Relationship Id="rId3" Type="http://schemas.openxmlformats.org/officeDocument/2006/relationships/tags" Target="../tags/tag226.xml"/><Relationship Id="rId2" Type="http://schemas.openxmlformats.org/officeDocument/2006/relationships/image" Target="../media/image13.png"/><Relationship Id="rId1" Type="http://schemas.openxmlformats.org/officeDocument/2006/relationships/tags" Target="../tags/tag225.xml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16.png"/><Relationship Id="rId7" Type="http://schemas.openxmlformats.org/officeDocument/2006/relationships/tags" Target="../tags/tag236.xml"/><Relationship Id="rId6" Type="http://schemas.openxmlformats.org/officeDocument/2006/relationships/tags" Target="../tags/tag235.xml"/><Relationship Id="rId5" Type="http://schemas.openxmlformats.org/officeDocument/2006/relationships/tags" Target="../tags/tag234.xml"/><Relationship Id="rId4" Type="http://schemas.openxmlformats.org/officeDocument/2006/relationships/tags" Target="../tags/tag233.xml"/><Relationship Id="rId3" Type="http://schemas.openxmlformats.org/officeDocument/2006/relationships/tags" Target="../tags/tag232.xml"/><Relationship Id="rId2" Type="http://schemas.openxmlformats.org/officeDocument/2006/relationships/image" Target="../media/image13.png"/><Relationship Id="rId1" Type="http://schemas.openxmlformats.org/officeDocument/2006/relationships/tags" Target="../tags/tag231.xml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ags" Target="../tags/tag238.xml"/><Relationship Id="rId3" Type="http://schemas.openxmlformats.org/officeDocument/2006/relationships/image" Target="../media/image17.png"/><Relationship Id="rId2" Type="http://schemas.openxmlformats.org/officeDocument/2006/relationships/image" Target="../media/image13.png"/><Relationship Id="rId1" Type="http://schemas.openxmlformats.org/officeDocument/2006/relationships/tags" Target="../tags/tag23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tags" Target="../tags/tag242.xml"/><Relationship Id="rId6" Type="http://schemas.openxmlformats.org/officeDocument/2006/relationships/image" Target="../media/image19.png"/><Relationship Id="rId5" Type="http://schemas.openxmlformats.org/officeDocument/2006/relationships/tags" Target="../tags/tag241.xml"/><Relationship Id="rId4" Type="http://schemas.openxmlformats.org/officeDocument/2006/relationships/image" Target="../media/image18.png"/><Relationship Id="rId3" Type="http://schemas.openxmlformats.org/officeDocument/2006/relationships/tags" Target="../tags/tag240.xml"/><Relationship Id="rId2" Type="http://schemas.openxmlformats.org/officeDocument/2006/relationships/image" Target="../media/image12.png"/><Relationship Id="rId1" Type="http://schemas.openxmlformats.org/officeDocument/2006/relationships/tags" Target="../tags/tag239.xml"/></Relationships>
</file>

<file path=ppt/slides/_rels/slide1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tags" Target="../tags/tag245.xml"/><Relationship Id="rId3" Type="http://schemas.openxmlformats.org/officeDocument/2006/relationships/tags" Target="../tags/tag244.xml"/><Relationship Id="rId2" Type="http://schemas.openxmlformats.org/officeDocument/2006/relationships/image" Target="../media/image12.png"/><Relationship Id="rId1" Type="http://schemas.openxmlformats.org/officeDocument/2006/relationships/tags" Target="../tags/tag243.xml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48.xml"/><Relationship Id="rId7" Type="http://schemas.openxmlformats.org/officeDocument/2006/relationships/tags" Target="../tags/tag247.xml"/><Relationship Id="rId6" Type="http://schemas.openxmlformats.org/officeDocument/2006/relationships/image" Target="../media/image12.png"/><Relationship Id="rId5" Type="http://schemas.openxmlformats.org/officeDocument/2006/relationships/tags" Target="../tags/tag246.xml"/><Relationship Id="rId4" Type="http://schemas.openxmlformats.org/officeDocument/2006/relationships/image" Target="../media/image24.png"/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tags" Target="../tags/tag251.xml"/><Relationship Id="rId3" Type="http://schemas.openxmlformats.org/officeDocument/2006/relationships/tags" Target="../tags/tag250.xml"/><Relationship Id="rId2" Type="http://schemas.openxmlformats.org/officeDocument/2006/relationships/image" Target="../media/image12.png"/><Relationship Id="rId1" Type="http://schemas.openxmlformats.org/officeDocument/2006/relationships/tags" Target="../tags/tag249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158.xml"/><Relationship Id="rId8" Type="http://schemas.openxmlformats.org/officeDocument/2006/relationships/tags" Target="../tags/tag157.xml"/><Relationship Id="rId7" Type="http://schemas.openxmlformats.org/officeDocument/2006/relationships/tags" Target="../tags/tag156.xml"/><Relationship Id="rId6" Type="http://schemas.openxmlformats.org/officeDocument/2006/relationships/tags" Target="../tags/tag155.xml"/><Relationship Id="rId5" Type="http://schemas.openxmlformats.org/officeDocument/2006/relationships/tags" Target="../tags/tag154.xml"/><Relationship Id="rId4" Type="http://schemas.openxmlformats.org/officeDocument/2006/relationships/tags" Target="../tags/tag153.xml"/><Relationship Id="rId3" Type="http://schemas.openxmlformats.org/officeDocument/2006/relationships/tags" Target="../tags/tag152.xml"/><Relationship Id="rId2" Type="http://schemas.openxmlformats.org/officeDocument/2006/relationships/tags" Target="../tags/tag151.xml"/><Relationship Id="rId12" Type="http://schemas.openxmlformats.org/officeDocument/2006/relationships/slideLayout" Target="../slideLayouts/slideLayout13.xml"/><Relationship Id="rId11" Type="http://schemas.openxmlformats.org/officeDocument/2006/relationships/tags" Target="../tags/tag160.xml"/><Relationship Id="rId10" Type="http://schemas.openxmlformats.org/officeDocument/2006/relationships/tags" Target="../tags/tag159.xml"/><Relationship Id="rId1" Type="http://schemas.openxmlformats.org/officeDocument/2006/relationships/tags" Target="../tags/tag150.xml"/></Relationships>
</file>

<file path=ppt/slides/_rels/slide2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tags" Target="../tags/tag254.xml"/><Relationship Id="rId3" Type="http://schemas.openxmlformats.org/officeDocument/2006/relationships/tags" Target="../tags/tag253.xml"/><Relationship Id="rId2" Type="http://schemas.openxmlformats.org/officeDocument/2006/relationships/image" Target="../media/image12.png"/><Relationship Id="rId1" Type="http://schemas.openxmlformats.org/officeDocument/2006/relationships/tags" Target="../tags/tag252.xml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7.png"/><Relationship Id="rId3" Type="http://schemas.openxmlformats.org/officeDocument/2006/relationships/tags" Target="../tags/tag256.xml"/><Relationship Id="rId2" Type="http://schemas.openxmlformats.org/officeDocument/2006/relationships/image" Target="../media/image12.png"/><Relationship Id="rId1" Type="http://schemas.openxmlformats.org/officeDocument/2006/relationships/tags" Target="../tags/tag255.xml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tags" Target="../tags/tag265.xml"/><Relationship Id="rId8" Type="http://schemas.openxmlformats.org/officeDocument/2006/relationships/tags" Target="../tags/tag264.xml"/><Relationship Id="rId7" Type="http://schemas.openxmlformats.org/officeDocument/2006/relationships/tags" Target="../tags/tag263.xml"/><Relationship Id="rId6" Type="http://schemas.openxmlformats.org/officeDocument/2006/relationships/tags" Target="../tags/tag262.xml"/><Relationship Id="rId5" Type="http://schemas.openxmlformats.org/officeDocument/2006/relationships/tags" Target="../tags/tag261.xml"/><Relationship Id="rId4" Type="http://schemas.openxmlformats.org/officeDocument/2006/relationships/tags" Target="../tags/tag260.xml"/><Relationship Id="rId3" Type="http://schemas.openxmlformats.org/officeDocument/2006/relationships/tags" Target="../tags/tag259.xml"/><Relationship Id="rId2" Type="http://schemas.openxmlformats.org/officeDocument/2006/relationships/tags" Target="../tags/tag258.xml"/><Relationship Id="rId19" Type="http://schemas.openxmlformats.org/officeDocument/2006/relationships/slideLayout" Target="../slideLayouts/slideLayout1.xml"/><Relationship Id="rId18" Type="http://schemas.openxmlformats.org/officeDocument/2006/relationships/tags" Target="../tags/tag274.xml"/><Relationship Id="rId17" Type="http://schemas.openxmlformats.org/officeDocument/2006/relationships/tags" Target="../tags/tag273.xml"/><Relationship Id="rId16" Type="http://schemas.openxmlformats.org/officeDocument/2006/relationships/tags" Target="../tags/tag272.xml"/><Relationship Id="rId15" Type="http://schemas.openxmlformats.org/officeDocument/2006/relationships/tags" Target="../tags/tag271.xml"/><Relationship Id="rId14" Type="http://schemas.openxmlformats.org/officeDocument/2006/relationships/tags" Target="../tags/tag270.xml"/><Relationship Id="rId13" Type="http://schemas.openxmlformats.org/officeDocument/2006/relationships/tags" Target="../tags/tag269.xml"/><Relationship Id="rId12" Type="http://schemas.openxmlformats.org/officeDocument/2006/relationships/tags" Target="../tags/tag268.xml"/><Relationship Id="rId11" Type="http://schemas.openxmlformats.org/officeDocument/2006/relationships/tags" Target="../tags/tag267.xml"/><Relationship Id="rId10" Type="http://schemas.openxmlformats.org/officeDocument/2006/relationships/tags" Target="../tags/tag266.xml"/><Relationship Id="rId1" Type="http://schemas.openxmlformats.org/officeDocument/2006/relationships/tags" Target="../tags/tag257.xml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tags" Target="../tags/tag283.xml"/><Relationship Id="rId8" Type="http://schemas.openxmlformats.org/officeDocument/2006/relationships/tags" Target="../tags/tag282.xml"/><Relationship Id="rId7" Type="http://schemas.openxmlformats.org/officeDocument/2006/relationships/tags" Target="../tags/tag281.xml"/><Relationship Id="rId6" Type="http://schemas.openxmlformats.org/officeDocument/2006/relationships/tags" Target="../tags/tag280.xml"/><Relationship Id="rId5" Type="http://schemas.openxmlformats.org/officeDocument/2006/relationships/tags" Target="../tags/tag279.xml"/><Relationship Id="rId4" Type="http://schemas.openxmlformats.org/officeDocument/2006/relationships/tags" Target="../tags/tag278.xml"/><Relationship Id="rId3" Type="http://schemas.openxmlformats.org/officeDocument/2006/relationships/tags" Target="../tags/tag277.xml"/><Relationship Id="rId2" Type="http://schemas.openxmlformats.org/officeDocument/2006/relationships/tags" Target="../tags/tag276.xml"/><Relationship Id="rId12" Type="http://schemas.openxmlformats.org/officeDocument/2006/relationships/slideLayout" Target="../slideLayouts/slideLayout1.xml"/><Relationship Id="rId11" Type="http://schemas.openxmlformats.org/officeDocument/2006/relationships/tags" Target="../tags/tag285.xml"/><Relationship Id="rId10" Type="http://schemas.openxmlformats.org/officeDocument/2006/relationships/tags" Target="../tags/tag284.xml"/><Relationship Id="rId1" Type="http://schemas.openxmlformats.org/officeDocument/2006/relationships/tags" Target="../tags/tag27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8.jpe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tags" Target="../tags/tag168.xml"/><Relationship Id="rId8" Type="http://schemas.openxmlformats.org/officeDocument/2006/relationships/tags" Target="../tags/tag167.xml"/><Relationship Id="rId7" Type="http://schemas.openxmlformats.org/officeDocument/2006/relationships/tags" Target="../tags/tag166.xml"/><Relationship Id="rId6" Type="http://schemas.openxmlformats.org/officeDocument/2006/relationships/tags" Target="../tags/tag165.xml"/><Relationship Id="rId5" Type="http://schemas.openxmlformats.org/officeDocument/2006/relationships/tags" Target="../tags/tag164.xml"/><Relationship Id="rId4" Type="http://schemas.openxmlformats.org/officeDocument/2006/relationships/tags" Target="../tags/tag163.xml"/><Relationship Id="rId3" Type="http://schemas.openxmlformats.org/officeDocument/2006/relationships/tags" Target="../tags/tag162.xml"/><Relationship Id="rId2" Type="http://schemas.openxmlformats.org/officeDocument/2006/relationships/image" Target="../media/image7.png"/><Relationship Id="rId12" Type="http://schemas.openxmlformats.org/officeDocument/2006/relationships/slideLayout" Target="../slideLayouts/slideLayout1.xml"/><Relationship Id="rId11" Type="http://schemas.openxmlformats.org/officeDocument/2006/relationships/tags" Target="../tags/tag170.xml"/><Relationship Id="rId10" Type="http://schemas.openxmlformats.org/officeDocument/2006/relationships/tags" Target="../tags/tag169.xml"/><Relationship Id="rId1" Type="http://schemas.openxmlformats.org/officeDocument/2006/relationships/tags" Target="../tags/tag161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176.xml"/><Relationship Id="rId7" Type="http://schemas.openxmlformats.org/officeDocument/2006/relationships/image" Target="../media/image9.png"/><Relationship Id="rId6" Type="http://schemas.openxmlformats.org/officeDocument/2006/relationships/image" Target="../media/image8.png"/><Relationship Id="rId5" Type="http://schemas.openxmlformats.org/officeDocument/2006/relationships/tags" Target="../tags/tag175.xml"/><Relationship Id="rId4" Type="http://schemas.openxmlformats.org/officeDocument/2006/relationships/tags" Target="../tags/tag174.xml"/><Relationship Id="rId3" Type="http://schemas.openxmlformats.org/officeDocument/2006/relationships/tags" Target="../tags/tag173.xml"/><Relationship Id="rId2" Type="http://schemas.openxmlformats.org/officeDocument/2006/relationships/tags" Target="../tags/tag172.xml"/><Relationship Id="rId1" Type="http://schemas.openxmlformats.org/officeDocument/2006/relationships/tags" Target="../tags/tag171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185.xml"/><Relationship Id="rId8" Type="http://schemas.openxmlformats.org/officeDocument/2006/relationships/tags" Target="../tags/tag184.xml"/><Relationship Id="rId7" Type="http://schemas.openxmlformats.org/officeDocument/2006/relationships/tags" Target="../tags/tag183.xml"/><Relationship Id="rId6" Type="http://schemas.openxmlformats.org/officeDocument/2006/relationships/tags" Target="../tags/tag182.xml"/><Relationship Id="rId5" Type="http://schemas.openxmlformats.org/officeDocument/2006/relationships/tags" Target="../tags/tag181.xml"/><Relationship Id="rId4" Type="http://schemas.openxmlformats.org/officeDocument/2006/relationships/tags" Target="../tags/tag180.xml"/><Relationship Id="rId3" Type="http://schemas.openxmlformats.org/officeDocument/2006/relationships/tags" Target="../tags/tag179.xml"/><Relationship Id="rId20" Type="http://schemas.openxmlformats.org/officeDocument/2006/relationships/slideLayout" Target="../slideLayouts/slideLayout1.xml"/><Relationship Id="rId2" Type="http://schemas.openxmlformats.org/officeDocument/2006/relationships/tags" Target="../tags/tag178.xml"/><Relationship Id="rId19" Type="http://schemas.openxmlformats.org/officeDocument/2006/relationships/tags" Target="../tags/tag195.xml"/><Relationship Id="rId18" Type="http://schemas.openxmlformats.org/officeDocument/2006/relationships/tags" Target="../tags/tag194.xml"/><Relationship Id="rId17" Type="http://schemas.openxmlformats.org/officeDocument/2006/relationships/tags" Target="../tags/tag193.xml"/><Relationship Id="rId16" Type="http://schemas.openxmlformats.org/officeDocument/2006/relationships/tags" Target="../tags/tag192.xml"/><Relationship Id="rId15" Type="http://schemas.openxmlformats.org/officeDocument/2006/relationships/tags" Target="../tags/tag191.xml"/><Relationship Id="rId14" Type="http://schemas.openxmlformats.org/officeDocument/2006/relationships/tags" Target="../tags/tag190.xml"/><Relationship Id="rId13" Type="http://schemas.openxmlformats.org/officeDocument/2006/relationships/tags" Target="../tags/tag189.xml"/><Relationship Id="rId12" Type="http://schemas.openxmlformats.org/officeDocument/2006/relationships/tags" Target="../tags/tag188.xml"/><Relationship Id="rId11" Type="http://schemas.openxmlformats.org/officeDocument/2006/relationships/tags" Target="../tags/tag187.xml"/><Relationship Id="rId10" Type="http://schemas.openxmlformats.org/officeDocument/2006/relationships/tags" Target="../tags/tag186.xml"/><Relationship Id="rId1" Type="http://schemas.openxmlformats.org/officeDocument/2006/relationships/tags" Target="../tags/tag177.xml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ags" Target="../tags/tag199.xml"/><Relationship Id="rId3" Type="http://schemas.openxmlformats.org/officeDocument/2006/relationships/tags" Target="../tags/tag198.xml"/><Relationship Id="rId2" Type="http://schemas.openxmlformats.org/officeDocument/2006/relationships/tags" Target="../tags/tag197.xml"/><Relationship Id="rId1" Type="http://schemas.openxmlformats.org/officeDocument/2006/relationships/tags" Target="../tags/tag196.xml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202.xml"/><Relationship Id="rId2" Type="http://schemas.openxmlformats.org/officeDocument/2006/relationships/tags" Target="../tags/tag201.xml"/><Relationship Id="rId1" Type="http://schemas.openxmlformats.org/officeDocument/2006/relationships/tags" Target="../tags/tag200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10.emf"/><Relationship Id="rId6" Type="http://schemas.openxmlformats.org/officeDocument/2006/relationships/tags" Target="../tags/tag208.xml"/><Relationship Id="rId5" Type="http://schemas.openxmlformats.org/officeDocument/2006/relationships/tags" Target="../tags/tag207.xml"/><Relationship Id="rId4" Type="http://schemas.openxmlformats.org/officeDocument/2006/relationships/tags" Target="../tags/tag206.xml"/><Relationship Id="rId3" Type="http://schemas.openxmlformats.org/officeDocument/2006/relationships/tags" Target="../tags/tag205.xml"/><Relationship Id="rId2" Type="http://schemas.openxmlformats.org/officeDocument/2006/relationships/tags" Target="../tags/tag204.xml"/><Relationship Id="rId1" Type="http://schemas.openxmlformats.org/officeDocument/2006/relationships/tags" Target="../tags/tag20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1.emf"/><Relationship Id="rId1" Type="http://schemas.openxmlformats.org/officeDocument/2006/relationships/tags" Target="../tags/tag20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482600" y="2676525"/>
            <a:ext cx="11230610" cy="1211580"/>
          </a:xfrm>
        </p:spPr>
        <p:txBody>
          <a:bodyPr/>
          <a:lstStyle/>
          <a:p>
            <a: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4800" dirty="0">
                <a:solidFill>
                  <a:schemeClr val="accent1"/>
                </a:solidFill>
              </a:rPr>
              <a:t>农业物联网管理平台设计与实现</a:t>
            </a:r>
            <a:endParaRPr lang="zh-CN" altLang="en-US" sz="4800" dirty="0">
              <a:solidFill>
                <a:schemeClr val="accent1"/>
              </a:solidFill>
            </a:endParaRPr>
          </a:p>
        </p:txBody>
      </p:sp>
      <p:sp>
        <p:nvSpPr>
          <p:cNvPr id="2" name="副标题 1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/>
        <p:txBody>
          <a:bodyPr/>
          <a:lstStyle/>
          <a:p>
            <a:pPr marL="0" lvl="0" indent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0000"/>
              <a:buNone/>
            </a:pPr>
            <a:r>
              <a:rPr lang="zh-CN" altLang="en-US" dirty="0">
                <a:sym typeface="+mn-ea"/>
              </a:rPr>
              <a:t>答辩人：方定磊</a:t>
            </a:r>
            <a:r>
              <a:rPr lang="en-US" altLang="zh-CN" dirty="0">
                <a:sym typeface="+mn-ea"/>
              </a:rPr>
              <a:t>         </a:t>
            </a:r>
            <a:r>
              <a:rPr lang="zh-CN" altLang="en-US" dirty="0">
                <a:sym typeface="+mn-ea"/>
              </a:rPr>
              <a:t>指导老师：伍艳莲</a:t>
            </a:r>
            <a:endParaRPr lang="zh-CN" altLang="en-US" sz="2400" dirty="0">
              <a:solidFill>
                <a:schemeClr val="accent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752975" y="478663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</p:spTree>
    <p:custDataLst>
      <p:tags r:id="rId3"/>
    </p:custData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17500" y="319899"/>
            <a:ext cx="414274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平台实现</a:t>
            </a:r>
            <a:endParaRPr lang="zh-CN" altLang="en-US" sz="40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8" name="图片 3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527300" y="951865"/>
            <a:ext cx="9050020" cy="5507355"/>
          </a:xfrm>
          <a:prstGeom prst="rect">
            <a:avLst/>
          </a:prstGeom>
        </p:spPr>
      </p:pic>
      <p:sp>
        <p:nvSpPr>
          <p:cNvPr id="40" name="矩形 39"/>
          <p:cNvSpPr/>
          <p:nvPr>
            <p:custDataLst>
              <p:tags r:id="rId3"/>
            </p:custDataLst>
          </p:nvPr>
        </p:nvSpPr>
        <p:spPr>
          <a:xfrm>
            <a:off x="518795" y="3290570"/>
            <a:ext cx="2033905" cy="829945"/>
          </a:xfrm>
          <a:prstGeom prst="rect">
            <a:avLst/>
          </a:prstGeom>
          <a:solidFill>
            <a:srgbClr val="79B6D3">
              <a:lumMod val="20000"/>
              <a:lumOff val="80000"/>
            </a:srgbClr>
          </a:solidFill>
          <a:ln>
            <a:noFill/>
          </a:ln>
        </p:spPr>
        <p:style>
          <a:lnRef idx="2">
            <a:srgbClr val="8590CA">
              <a:shade val="50000"/>
            </a:srgbClr>
          </a:lnRef>
          <a:fillRef idx="1">
            <a:srgbClr val="8590CA"/>
          </a:fillRef>
          <a:effectRef idx="0">
            <a:srgbClr val="8590CA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 spc="150"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65" name="文本框 64"/>
          <p:cNvSpPr txBox="1"/>
          <p:nvPr>
            <p:custDataLst>
              <p:tags r:id="rId4"/>
            </p:custDataLst>
          </p:nvPr>
        </p:nvSpPr>
        <p:spPr>
          <a:xfrm>
            <a:off x="518795" y="3298825"/>
            <a:ext cx="2033905" cy="821690"/>
          </a:xfrm>
          <a:prstGeom prst="rect">
            <a:avLst/>
          </a:prstGeom>
          <a:noFill/>
        </p:spPr>
        <p:txBody>
          <a:bodyPr wrap="square" rtlCol="0" anchor="ctr" anchorCtr="0"/>
          <a:lstStyle/>
          <a:p>
            <a:pPr algn="ctr">
              <a:lnSpc>
                <a:spcPct val="120000"/>
              </a:lnSpc>
            </a:pPr>
            <a:r>
              <a:rPr lang="zh-CN" altLang="en-US" sz="4000" spc="150"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主界面</a:t>
            </a:r>
            <a:endParaRPr lang="zh-CN" altLang="en-US" sz="4000" spc="150">
              <a:latin typeface="黑体" panose="02010609060101010101" pitchFamily="49" charset="-122"/>
              <a:ea typeface="黑体" panose="02010609060101010101" pitchFamily="49" charset="-122"/>
              <a:sym typeface="Arial" panose="020B0604020202020204" pitchFamily="34" charset="0"/>
            </a:endParaRPr>
          </a:p>
        </p:txBody>
      </p:sp>
      <p:sp>
        <p:nvSpPr>
          <p:cNvPr id="5" name="上箭头 4"/>
          <p:cNvSpPr/>
          <p:nvPr/>
        </p:nvSpPr>
        <p:spPr>
          <a:xfrm>
            <a:off x="2636520" y="2331085"/>
            <a:ext cx="827405" cy="1789430"/>
          </a:xfrm>
          <a:prstGeom prst="up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/>
              <a:t>一级页面菜单</a:t>
            </a:r>
            <a:endParaRPr lang="zh-CN" altLang="en-US"/>
          </a:p>
        </p:txBody>
      </p:sp>
      <p:sp>
        <p:nvSpPr>
          <p:cNvPr id="6" name="左箭头 5"/>
          <p:cNvSpPr/>
          <p:nvPr/>
        </p:nvSpPr>
        <p:spPr>
          <a:xfrm>
            <a:off x="4460240" y="1028065"/>
            <a:ext cx="1885315" cy="577215"/>
          </a:xfrm>
          <a:prstGeom prst="lef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/>
              <a:t>返回按钮</a:t>
            </a:r>
            <a:endParaRPr lang="zh-CN" altLang="en-US"/>
          </a:p>
        </p:txBody>
      </p:sp>
      <p:sp>
        <p:nvSpPr>
          <p:cNvPr id="10" name="圆角矩形 9"/>
          <p:cNvSpPr/>
          <p:nvPr/>
        </p:nvSpPr>
        <p:spPr>
          <a:xfrm>
            <a:off x="3992245" y="1869440"/>
            <a:ext cx="7302500" cy="421386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/>
              <a:t>具体界面</a:t>
            </a:r>
            <a:endParaRPr lang="zh-CN" altLang="en-US"/>
          </a:p>
        </p:txBody>
      </p:sp>
    </p:spTree>
    <p:custDataLst>
      <p:tags r:id="rId5"/>
    </p:custData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17500" y="319899"/>
            <a:ext cx="414274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平台实现</a:t>
            </a:r>
            <a:endParaRPr lang="zh-CN" altLang="en-US" sz="40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14" name="图片 14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58190" y="1108710"/>
            <a:ext cx="9088755" cy="4853940"/>
          </a:xfrm>
          <a:prstGeom prst="rect">
            <a:avLst/>
          </a:prstGeom>
        </p:spPr>
      </p:pic>
      <p:sp>
        <p:nvSpPr>
          <p:cNvPr id="2" name="上箭头 1"/>
          <p:cNvSpPr/>
          <p:nvPr>
            <p:custDataLst>
              <p:tags r:id="rId3"/>
            </p:custDataLst>
          </p:nvPr>
        </p:nvSpPr>
        <p:spPr>
          <a:xfrm>
            <a:off x="1975485" y="2331085"/>
            <a:ext cx="827405" cy="2318385"/>
          </a:xfrm>
          <a:prstGeom prst="up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/>
              <a:t>设备分组筛选</a:t>
            </a:r>
            <a:endParaRPr lang="zh-CN" altLang="en-US"/>
          </a:p>
        </p:txBody>
      </p:sp>
      <p:sp>
        <p:nvSpPr>
          <p:cNvPr id="4" name="上箭头 3"/>
          <p:cNvSpPr/>
          <p:nvPr>
            <p:custDataLst>
              <p:tags r:id="rId4"/>
            </p:custDataLst>
          </p:nvPr>
        </p:nvSpPr>
        <p:spPr>
          <a:xfrm>
            <a:off x="4199255" y="2458085"/>
            <a:ext cx="827405" cy="2318385"/>
          </a:xfrm>
          <a:prstGeom prst="up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/>
              <a:t>设备基础信息</a:t>
            </a:r>
            <a:endParaRPr lang="zh-CN" altLang="en-US"/>
          </a:p>
        </p:txBody>
      </p:sp>
      <p:sp>
        <p:nvSpPr>
          <p:cNvPr id="7" name="上箭头 6"/>
          <p:cNvSpPr/>
          <p:nvPr>
            <p:custDataLst>
              <p:tags r:id="rId5"/>
            </p:custDataLst>
          </p:nvPr>
        </p:nvSpPr>
        <p:spPr>
          <a:xfrm>
            <a:off x="6924040" y="2600960"/>
            <a:ext cx="827405" cy="1001395"/>
          </a:xfrm>
          <a:prstGeom prst="up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/>
              <a:t>操作</a:t>
            </a:r>
            <a:endParaRPr lang="zh-CN" altLang="en-US"/>
          </a:p>
        </p:txBody>
      </p:sp>
      <p:sp>
        <p:nvSpPr>
          <p:cNvPr id="9" name="上箭头 8"/>
          <p:cNvSpPr/>
          <p:nvPr>
            <p:custDataLst>
              <p:tags r:id="rId6"/>
            </p:custDataLst>
          </p:nvPr>
        </p:nvSpPr>
        <p:spPr>
          <a:xfrm rot="2640000">
            <a:off x="7608570" y="3034665"/>
            <a:ext cx="827405" cy="1001395"/>
          </a:xfrm>
          <a:prstGeom prst="up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/>
              <a:t>操作</a:t>
            </a:r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17500" y="319899"/>
            <a:ext cx="414274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平台实现</a:t>
            </a:r>
            <a:endParaRPr lang="zh-CN" altLang="en-US" sz="40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14" name="图片 14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58190" y="1108710"/>
            <a:ext cx="9088755" cy="4853940"/>
          </a:xfrm>
          <a:prstGeom prst="rect">
            <a:avLst/>
          </a:prstGeom>
        </p:spPr>
      </p:pic>
      <p:sp>
        <p:nvSpPr>
          <p:cNvPr id="2" name="上箭头 1"/>
          <p:cNvSpPr/>
          <p:nvPr>
            <p:custDataLst>
              <p:tags r:id="rId3"/>
            </p:custDataLst>
          </p:nvPr>
        </p:nvSpPr>
        <p:spPr>
          <a:xfrm>
            <a:off x="1975485" y="2331085"/>
            <a:ext cx="827405" cy="2318385"/>
          </a:xfrm>
          <a:prstGeom prst="up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/>
              <a:t>设备分组筛选</a:t>
            </a:r>
            <a:endParaRPr lang="zh-CN" altLang="en-US"/>
          </a:p>
        </p:txBody>
      </p:sp>
      <p:sp>
        <p:nvSpPr>
          <p:cNvPr id="4" name="上箭头 3"/>
          <p:cNvSpPr/>
          <p:nvPr>
            <p:custDataLst>
              <p:tags r:id="rId4"/>
            </p:custDataLst>
          </p:nvPr>
        </p:nvSpPr>
        <p:spPr>
          <a:xfrm>
            <a:off x="4199255" y="2458085"/>
            <a:ext cx="827405" cy="2318385"/>
          </a:xfrm>
          <a:prstGeom prst="up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/>
              <a:t>设备基础信息</a:t>
            </a:r>
            <a:endParaRPr lang="zh-CN" altLang="en-US"/>
          </a:p>
        </p:txBody>
      </p:sp>
      <p:sp>
        <p:nvSpPr>
          <p:cNvPr id="7" name="上箭头 6"/>
          <p:cNvSpPr/>
          <p:nvPr>
            <p:custDataLst>
              <p:tags r:id="rId5"/>
            </p:custDataLst>
          </p:nvPr>
        </p:nvSpPr>
        <p:spPr>
          <a:xfrm>
            <a:off x="6924040" y="2600960"/>
            <a:ext cx="827405" cy="1001395"/>
          </a:xfrm>
          <a:prstGeom prst="up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/>
              <a:t>操作</a:t>
            </a:r>
            <a:endParaRPr lang="zh-CN" altLang="en-US"/>
          </a:p>
        </p:txBody>
      </p:sp>
      <p:sp>
        <p:nvSpPr>
          <p:cNvPr id="9" name="上箭头 8"/>
          <p:cNvSpPr/>
          <p:nvPr>
            <p:custDataLst>
              <p:tags r:id="rId6"/>
            </p:custDataLst>
          </p:nvPr>
        </p:nvSpPr>
        <p:spPr>
          <a:xfrm rot="2640000">
            <a:off x="7608570" y="3034665"/>
            <a:ext cx="827405" cy="1001395"/>
          </a:xfrm>
          <a:prstGeom prst="up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/>
              <a:t>操作</a:t>
            </a:r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2376170" y="1998980"/>
            <a:ext cx="5638165" cy="30587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noFill/>
            </a:endParaRPr>
          </a:p>
        </p:txBody>
      </p:sp>
      <p:pic>
        <p:nvPicPr>
          <p:cNvPr id="6" name="图片 6"/>
          <p:cNvPicPr/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2925445" y="2269490"/>
            <a:ext cx="4728210" cy="2506980"/>
          </a:xfrm>
          <a:prstGeom prst="rect">
            <a:avLst/>
          </a:prstGeom>
        </p:spPr>
      </p:pic>
      <p:sp>
        <p:nvSpPr>
          <p:cNvPr id="8" name="左箭头 7"/>
          <p:cNvSpPr/>
          <p:nvPr/>
        </p:nvSpPr>
        <p:spPr>
          <a:xfrm>
            <a:off x="7517130" y="2887980"/>
            <a:ext cx="1010285" cy="624840"/>
          </a:xfrm>
          <a:prstGeom prst="lef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17500" y="319899"/>
            <a:ext cx="414274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平台实现</a:t>
            </a:r>
            <a:endParaRPr lang="zh-CN" altLang="en-US" sz="40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14" name="图片 14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58190" y="1108710"/>
            <a:ext cx="9088755" cy="4853940"/>
          </a:xfrm>
          <a:prstGeom prst="rect">
            <a:avLst/>
          </a:prstGeom>
        </p:spPr>
      </p:pic>
      <p:sp>
        <p:nvSpPr>
          <p:cNvPr id="2" name="上箭头 1"/>
          <p:cNvSpPr/>
          <p:nvPr>
            <p:custDataLst>
              <p:tags r:id="rId3"/>
            </p:custDataLst>
          </p:nvPr>
        </p:nvSpPr>
        <p:spPr>
          <a:xfrm>
            <a:off x="1975485" y="2331085"/>
            <a:ext cx="827405" cy="2318385"/>
          </a:xfrm>
          <a:prstGeom prst="up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/>
              <a:t>设备分组筛选</a:t>
            </a:r>
            <a:endParaRPr lang="zh-CN" altLang="en-US"/>
          </a:p>
        </p:txBody>
      </p:sp>
      <p:sp>
        <p:nvSpPr>
          <p:cNvPr id="4" name="上箭头 3"/>
          <p:cNvSpPr/>
          <p:nvPr>
            <p:custDataLst>
              <p:tags r:id="rId4"/>
            </p:custDataLst>
          </p:nvPr>
        </p:nvSpPr>
        <p:spPr>
          <a:xfrm>
            <a:off x="4199255" y="2458085"/>
            <a:ext cx="827405" cy="2318385"/>
          </a:xfrm>
          <a:prstGeom prst="up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/>
              <a:t>设备基础信息</a:t>
            </a:r>
            <a:endParaRPr lang="zh-CN" altLang="en-US"/>
          </a:p>
        </p:txBody>
      </p:sp>
      <p:sp>
        <p:nvSpPr>
          <p:cNvPr id="7" name="上箭头 6"/>
          <p:cNvSpPr/>
          <p:nvPr>
            <p:custDataLst>
              <p:tags r:id="rId5"/>
            </p:custDataLst>
          </p:nvPr>
        </p:nvSpPr>
        <p:spPr>
          <a:xfrm>
            <a:off x="6924040" y="2600960"/>
            <a:ext cx="827405" cy="1001395"/>
          </a:xfrm>
          <a:prstGeom prst="up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/>
              <a:t>操作</a:t>
            </a:r>
            <a:endParaRPr lang="zh-CN" altLang="en-US"/>
          </a:p>
        </p:txBody>
      </p:sp>
      <p:sp>
        <p:nvSpPr>
          <p:cNvPr id="9" name="上箭头 8"/>
          <p:cNvSpPr/>
          <p:nvPr>
            <p:custDataLst>
              <p:tags r:id="rId6"/>
            </p:custDataLst>
          </p:nvPr>
        </p:nvSpPr>
        <p:spPr>
          <a:xfrm rot="2640000">
            <a:off x="7608570" y="3034665"/>
            <a:ext cx="827405" cy="1001395"/>
          </a:xfrm>
          <a:prstGeom prst="up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/>
              <a:t>操作</a:t>
            </a:r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975485" y="1998980"/>
            <a:ext cx="6038850" cy="345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noFill/>
            </a:endParaRPr>
          </a:p>
        </p:txBody>
      </p:sp>
      <p:sp>
        <p:nvSpPr>
          <p:cNvPr id="8" name="左箭头 7"/>
          <p:cNvSpPr/>
          <p:nvPr/>
        </p:nvSpPr>
        <p:spPr>
          <a:xfrm>
            <a:off x="6305550" y="3177540"/>
            <a:ext cx="2221865" cy="624840"/>
          </a:xfrm>
          <a:prstGeom prst="lef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7"/>
          <p:cNvPicPr/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3345815" y="2670175"/>
            <a:ext cx="2533650" cy="151765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17500" y="319899"/>
            <a:ext cx="414274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平台实现</a:t>
            </a:r>
            <a:endParaRPr lang="zh-CN" altLang="en-US" sz="40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14" name="图片 14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58190" y="1108710"/>
            <a:ext cx="9088755" cy="4853940"/>
          </a:xfrm>
          <a:prstGeom prst="rect">
            <a:avLst/>
          </a:prstGeom>
        </p:spPr>
      </p:pic>
      <p:sp>
        <p:nvSpPr>
          <p:cNvPr id="2" name="上箭头 1"/>
          <p:cNvSpPr/>
          <p:nvPr>
            <p:custDataLst>
              <p:tags r:id="rId3"/>
            </p:custDataLst>
          </p:nvPr>
        </p:nvSpPr>
        <p:spPr>
          <a:xfrm>
            <a:off x="1975485" y="2331085"/>
            <a:ext cx="827405" cy="2318385"/>
          </a:xfrm>
          <a:prstGeom prst="up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/>
              <a:t>设备分组筛选</a:t>
            </a:r>
            <a:endParaRPr lang="zh-CN" altLang="en-US"/>
          </a:p>
        </p:txBody>
      </p:sp>
      <p:sp>
        <p:nvSpPr>
          <p:cNvPr id="4" name="上箭头 3"/>
          <p:cNvSpPr/>
          <p:nvPr>
            <p:custDataLst>
              <p:tags r:id="rId4"/>
            </p:custDataLst>
          </p:nvPr>
        </p:nvSpPr>
        <p:spPr>
          <a:xfrm>
            <a:off x="4199255" y="2458085"/>
            <a:ext cx="827405" cy="2318385"/>
          </a:xfrm>
          <a:prstGeom prst="up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/>
              <a:t>设备基础信息</a:t>
            </a:r>
            <a:endParaRPr lang="zh-CN" altLang="en-US"/>
          </a:p>
        </p:txBody>
      </p:sp>
      <p:sp>
        <p:nvSpPr>
          <p:cNvPr id="7" name="上箭头 6"/>
          <p:cNvSpPr/>
          <p:nvPr>
            <p:custDataLst>
              <p:tags r:id="rId5"/>
            </p:custDataLst>
          </p:nvPr>
        </p:nvSpPr>
        <p:spPr>
          <a:xfrm>
            <a:off x="6924040" y="2600960"/>
            <a:ext cx="827405" cy="1001395"/>
          </a:xfrm>
          <a:prstGeom prst="up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/>
              <a:t>操作</a:t>
            </a:r>
            <a:endParaRPr lang="zh-CN" altLang="en-US"/>
          </a:p>
        </p:txBody>
      </p:sp>
      <p:sp>
        <p:nvSpPr>
          <p:cNvPr id="9" name="上箭头 8"/>
          <p:cNvSpPr/>
          <p:nvPr>
            <p:custDataLst>
              <p:tags r:id="rId6"/>
            </p:custDataLst>
          </p:nvPr>
        </p:nvSpPr>
        <p:spPr>
          <a:xfrm rot="2640000">
            <a:off x="7608570" y="3034665"/>
            <a:ext cx="827405" cy="1001395"/>
          </a:xfrm>
          <a:prstGeom prst="up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/>
              <a:t>操作</a:t>
            </a:r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590550" y="1108710"/>
            <a:ext cx="7817485" cy="53740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noFill/>
            </a:endParaRPr>
          </a:p>
        </p:txBody>
      </p:sp>
      <p:pic>
        <p:nvPicPr>
          <p:cNvPr id="12" name="图片 12"/>
          <p:cNvPicPr/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399415" y="1108710"/>
            <a:ext cx="7352030" cy="5169535"/>
          </a:xfrm>
          <a:prstGeom prst="rect">
            <a:avLst/>
          </a:prstGeom>
        </p:spPr>
      </p:pic>
      <p:sp>
        <p:nvSpPr>
          <p:cNvPr id="8" name="左箭头 7"/>
          <p:cNvSpPr/>
          <p:nvPr/>
        </p:nvSpPr>
        <p:spPr>
          <a:xfrm>
            <a:off x="7439660" y="3918585"/>
            <a:ext cx="1087755" cy="624840"/>
          </a:xfrm>
          <a:prstGeom prst="lef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4"/>
          <p:cNvPicPr/>
          <p:nvPr>
            <p:custDataLst>
              <p:tags r:id="rId1"/>
            </p:custDataLst>
          </p:nvPr>
        </p:nvPicPr>
        <p:blipFill>
          <a:blip r:embed="rId2"/>
          <a:srcRect l="26235"/>
          <a:stretch>
            <a:fillRect/>
          </a:stretch>
        </p:blipFill>
        <p:spPr>
          <a:xfrm>
            <a:off x="3936365" y="386715"/>
            <a:ext cx="6704330" cy="485394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17500" y="319899"/>
            <a:ext cx="414274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平台实现</a:t>
            </a:r>
            <a:endParaRPr lang="zh-CN" altLang="en-US" sz="40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926" y="1926055"/>
            <a:ext cx="8115717" cy="4229317"/>
          </a:xfrm>
          <a:prstGeom prst="rect">
            <a:avLst/>
          </a:prstGeom>
        </p:spPr>
      </p:pic>
      <p:sp>
        <p:nvSpPr>
          <p:cNvPr id="10" name="左箭头 9"/>
          <p:cNvSpPr/>
          <p:nvPr>
            <p:custDataLst>
              <p:tags r:id="rId4"/>
            </p:custDataLst>
          </p:nvPr>
        </p:nvSpPr>
        <p:spPr>
          <a:xfrm rot="16200000">
            <a:off x="7439660" y="1532890"/>
            <a:ext cx="1087755" cy="624840"/>
          </a:xfrm>
          <a:prstGeom prst="lef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17500" y="319899"/>
            <a:ext cx="414274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平台实现</a:t>
            </a:r>
            <a:endParaRPr lang="zh-CN" altLang="en-US" sz="40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8" name="左箭头 7"/>
          <p:cNvSpPr/>
          <p:nvPr/>
        </p:nvSpPr>
        <p:spPr>
          <a:xfrm>
            <a:off x="7439660" y="3918585"/>
            <a:ext cx="1087755" cy="624840"/>
          </a:xfrm>
          <a:prstGeom prst="lef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3"/>
          <p:cNvPicPr/>
          <p:nvPr>
            <p:custDataLst>
              <p:tags r:id="rId1"/>
            </p:custDataLst>
          </p:nvPr>
        </p:nvPicPr>
        <p:blipFill>
          <a:blip r:embed="rId2"/>
          <a:srcRect r="88900"/>
          <a:stretch>
            <a:fillRect/>
          </a:stretch>
        </p:blipFill>
        <p:spPr>
          <a:xfrm>
            <a:off x="400685" y="1026795"/>
            <a:ext cx="1004570" cy="5507355"/>
          </a:xfrm>
          <a:prstGeom prst="rect">
            <a:avLst/>
          </a:prstGeom>
        </p:spPr>
      </p:pic>
      <p:pic>
        <p:nvPicPr>
          <p:cNvPr id="20" name="图片 20"/>
          <p:cNvPicPr/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490345" y="1106805"/>
            <a:ext cx="5274310" cy="3331210"/>
          </a:xfrm>
          <a:prstGeom prst="rect">
            <a:avLst/>
          </a:prstGeom>
        </p:spPr>
      </p:pic>
      <p:pic>
        <p:nvPicPr>
          <p:cNvPr id="21" name="图片 21"/>
          <p:cNvPicPr/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4721225" y="2729548"/>
            <a:ext cx="5274310" cy="3334385"/>
          </a:xfrm>
          <a:prstGeom prst="rect">
            <a:avLst/>
          </a:prstGeom>
        </p:spPr>
      </p:pic>
      <p:sp>
        <p:nvSpPr>
          <p:cNvPr id="10" name="左箭头 9"/>
          <p:cNvSpPr/>
          <p:nvPr>
            <p:custDataLst>
              <p:tags r:id="rId7"/>
            </p:custDataLst>
          </p:nvPr>
        </p:nvSpPr>
        <p:spPr>
          <a:xfrm rot="10800000">
            <a:off x="317500" y="1465580"/>
            <a:ext cx="1087755" cy="624840"/>
          </a:xfrm>
          <a:prstGeom prst="lef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17500" y="319899"/>
            <a:ext cx="414274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平台实现</a:t>
            </a:r>
            <a:endParaRPr lang="zh-CN" altLang="en-US" sz="40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6" name="图片 3"/>
          <p:cNvPicPr/>
          <p:nvPr>
            <p:custDataLst>
              <p:tags r:id="rId1"/>
            </p:custDataLst>
          </p:nvPr>
        </p:nvPicPr>
        <p:blipFill>
          <a:blip r:embed="rId2"/>
          <a:srcRect r="88900"/>
          <a:stretch>
            <a:fillRect/>
          </a:stretch>
        </p:blipFill>
        <p:spPr>
          <a:xfrm>
            <a:off x="400685" y="1026795"/>
            <a:ext cx="1004570" cy="5507355"/>
          </a:xfrm>
          <a:prstGeom prst="rect">
            <a:avLst/>
          </a:prstGeom>
        </p:spPr>
      </p:pic>
      <p:sp>
        <p:nvSpPr>
          <p:cNvPr id="10" name="左箭头 9"/>
          <p:cNvSpPr/>
          <p:nvPr>
            <p:custDataLst>
              <p:tags r:id="rId3"/>
            </p:custDataLst>
          </p:nvPr>
        </p:nvSpPr>
        <p:spPr>
          <a:xfrm rot="10800000">
            <a:off x="400685" y="1321435"/>
            <a:ext cx="1087755" cy="624840"/>
          </a:xfrm>
          <a:prstGeom prst="lef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2" name="图片 22"/>
          <p:cNvPicPr/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597660" y="1165225"/>
            <a:ext cx="9130665" cy="4401185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248"/>
          <p:cNvPicPr/>
          <p:nvPr/>
        </p:nvPicPr>
        <p:blipFill>
          <a:blip r:embed="rId1"/>
          <a:srcRect l="12153" t="11486" r="1017" b="5669"/>
          <a:stretch>
            <a:fillRect/>
          </a:stretch>
        </p:blipFill>
        <p:spPr>
          <a:xfrm>
            <a:off x="1570990" y="1027430"/>
            <a:ext cx="7989570" cy="4725670"/>
          </a:xfrm>
          <a:prstGeom prst="rect">
            <a:avLst/>
          </a:prstGeom>
        </p:spPr>
      </p:pic>
      <p:pic>
        <p:nvPicPr>
          <p:cNvPr id="18" name="图片 18"/>
          <p:cNvPicPr/>
          <p:nvPr/>
        </p:nvPicPr>
        <p:blipFill>
          <a:blip r:embed="rId2"/>
          <a:stretch>
            <a:fillRect/>
          </a:stretch>
        </p:blipFill>
        <p:spPr>
          <a:xfrm>
            <a:off x="1529714" y="943667"/>
            <a:ext cx="7988935" cy="4725670"/>
          </a:xfrm>
          <a:prstGeom prst="rect">
            <a:avLst/>
          </a:prstGeom>
        </p:spPr>
      </p:pic>
      <p:pic>
        <p:nvPicPr>
          <p:cNvPr id="4" name="图片 4"/>
          <p:cNvPicPr/>
          <p:nvPr/>
        </p:nvPicPr>
        <p:blipFill>
          <a:blip r:embed="rId3"/>
          <a:stretch>
            <a:fillRect/>
          </a:stretch>
        </p:blipFill>
        <p:spPr>
          <a:xfrm>
            <a:off x="1654173" y="1026654"/>
            <a:ext cx="7988935" cy="4726305"/>
          </a:xfrm>
          <a:prstGeom prst="rect">
            <a:avLst/>
          </a:prstGeom>
        </p:spPr>
      </p:pic>
      <p:pic>
        <p:nvPicPr>
          <p:cNvPr id="9" name="图片 9"/>
          <p:cNvPicPr/>
          <p:nvPr/>
        </p:nvPicPr>
        <p:blipFill>
          <a:blip r:embed="rId4"/>
          <a:stretch>
            <a:fillRect/>
          </a:stretch>
        </p:blipFill>
        <p:spPr>
          <a:xfrm>
            <a:off x="1654172" y="1109641"/>
            <a:ext cx="7988935" cy="472694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17500" y="319899"/>
            <a:ext cx="414274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平台实现</a:t>
            </a:r>
            <a:endParaRPr lang="zh-CN" altLang="en-US" sz="40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6" name="图片 3"/>
          <p:cNvPicPr/>
          <p:nvPr>
            <p:custDataLst>
              <p:tags r:id="rId5"/>
            </p:custDataLst>
          </p:nvPr>
        </p:nvPicPr>
        <p:blipFill>
          <a:blip r:embed="rId6"/>
          <a:srcRect r="88900"/>
          <a:stretch>
            <a:fillRect/>
          </a:stretch>
        </p:blipFill>
        <p:spPr>
          <a:xfrm>
            <a:off x="400685" y="1026795"/>
            <a:ext cx="1004570" cy="5507355"/>
          </a:xfrm>
          <a:prstGeom prst="rect">
            <a:avLst/>
          </a:prstGeom>
        </p:spPr>
      </p:pic>
      <p:sp>
        <p:nvSpPr>
          <p:cNvPr id="10" name="左箭头 9"/>
          <p:cNvSpPr/>
          <p:nvPr>
            <p:custDataLst>
              <p:tags r:id="rId7"/>
            </p:custDataLst>
          </p:nvPr>
        </p:nvSpPr>
        <p:spPr>
          <a:xfrm rot="10800000">
            <a:off x="400685" y="2100580"/>
            <a:ext cx="1087755" cy="624840"/>
          </a:xfrm>
          <a:prstGeom prst="lef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8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17500" y="319899"/>
            <a:ext cx="414274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平台实现</a:t>
            </a:r>
            <a:endParaRPr lang="zh-CN" altLang="en-US" sz="40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6" name="图片 3"/>
          <p:cNvPicPr/>
          <p:nvPr>
            <p:custDataLst>
              <p:tags r:id="rId1"/>
            </p:custDataLst>
          </p:nvPr>
        </p:nvPicPr>
        <p:blipFill>
          <a:blip r:embed="rId2"/>
          <a:srcRect r="88900"/>
          <a:stretch>
            <a:fillRect/>
          </a:stretch>
        </p:blipFill>
        <p:spPr>
          <a:xfrm>
            <a:off x="400685" y="1026795"/>
            <a:ext cx="1004570" cy="5507355"/>
          </a:xfrm>
          <a:prstGeom prst="rect">
            <a:avLst/>
          </a:prstGeom>
        </p:spPr>
      </p:pic>
      <p:sp>
        <p:nvSpPr>
          <p:cNvPr id="10" name="左箭头 9"/>
          <p:cNvSpPr/>
          <p:nvPr>
            <p:custDataLst>
              <p:tags r:id="rId3"/>
            </p:custDataLst>
          </p:nvPr>
        </p:nvSpPr>
        <p:spPr>
          <a:xfrm rot="10800000">
            <a:off x="400685" y="1859915"/>
            <a:ext cx="1087755" cy="624840"/>
          </a:xfrm>
          <a:prstGeom prst="lef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9" name="图片 19"/>
          <p:cNvPicPr/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790700" y="1026795"/>
            <a:ext cx="8178800" cy="5368925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>
            <p:custDataLst>
              <p:tags r:id="rId1"/>
            </p:custDataLst>
          </p:nvPr>
        </p:nvSpPr>
        <p:spPr>
          <a:xfrm>
            <a:off x="7419109" y="2928447"/>
            <a:ext cx="2134235" cy="41529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>
                <a:sym typeface="+mn-ea"/>
              </a:rPr>
              <a:t>平台</a:t>
            </a:r>
            <a:r>
              <a:rPr lang="zh-CN" altLang="en-US" sz="3200"/>
              <a:t>实现</a:t>
            </a:r>
            <a:endParaRPr lang="zh-CN" altLang="pt-BR" kern="0" dirty="0"/>
          </a:p>
        </p:txBody>
      </p:sp>
      <p:sp>
        <p:nvSpPr>
          <p:cNvPr id="20" name="任意多边形 19"/>
          <p:cNvSpPr/>
          <p:nvPr>
            <p:custDataLst>
              <p:tags r:id="rId2"/>
            </p:custDataLst>
          </p:nvPr>
        </p:nvSpPr>
        <p:spPr>
          <a:xfrm>
            <a:off x="1732684" y="2392507"/>
            <a:ext cx="1052195" cy="714375"/>
          </a:xfrm>
          <a:custGeom>
            <a:avLst/>
            <a:gdLst>
              <a:gd name="connsiteX0" fmla="*/ 0 w 1052290"/>
              <a:gd name="connsiteY0" fmla="*/ 0 h 714376"/>
              <a:gd name="connsiteX1" fmla="*/ 695102 w 1052290"/>
              <a:gd name="connsiteY1" fmla="*/ 0 h 714376"/>
              <a:gd name="connsiteX2" fmla="*/ 1052290 w 1052290"/>
              <a:gd name="connsiteY2" fmla="*/ 357188 h 714376"/>
              <a:gd name="connsiteX3" fmla="*/ 1052289 w 1052290"/>
              <a:gd name="connsiteY3" fmla="*/ 357188 h 714376"/>
              <a:gd name="connsiteX4" fmla="*/ 695101 w 1052290"/>
              <a:gd name="connsiteY4" fmla="*/ 714376 h 714376"/>
              <a:gd name="connsiteX5" fmla="*/ 244992 w 1052290"/>
              <a:gd name="connsiteY5" fmla="*/ 714376 h 714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52290" h="714376">
                <a:moveTo>
                  <a:pt x="0" y="0"/>
                </a:moveTo>
                <a:lnTo>
                  <a:pt x="695102" y="0"/>
                </a:lnTo>
                <a:cubicBezTo>
                  <a:pt x="892371" y="0"/>
                  <a:pt x="1052290" y="159919"/>
                  <a:pt x="1052290" y="357188"/>
                </a:cubicBezTo>
                <a:lnTo>
                  <a:pt x="1052289" y="357188"/>
                </a:lnTo>
                <a:cubicBezTo>
                  <a:pt x="1052289" y="554457"/>
                  <a:pt x="892370" y="714376"/>
                  <a:pt x="695101" y="714376"/>
                </a:cubicBezTo>
                <a:lnTo>
                  <a:pt x="244992" y="714376"/>
                </a:lnTo>
                <a:close/>
              </a:path>
            </a:pathLst>
          </a:custGeom>
          <a:solidFill>
            <a:srgbClr val="E779A3"/>
          </a:solidFill>
        </p:spPr>
        <p:txBody>
          <a:bodyPr rot="0" spcFirstLastPara="0" vertOverflow="overflow" horzOverflow="overflow" vert="horz" wrap="square" lIns="180000" tIns="45720" rIns="91440" bIns="45720" numCol="1" spcCol="0" rtlCol="0" fromWordArt="0" anchor="ctr" anchorCtr="0" forceAA="0" compatLnSpc="1">
            <a:normAutofit/>
          </a:bodyPr>
          <a:lstStyle/>
          <a:p>
            <a:pPr algn="ctr"/>
            <a:r>
              <a:rPr lang="en-US" altLang="zh-CN" sz="2800" b="1" dirty="0">
                <a:solidFill>
                  <a:srgbClr val="FFFFFF"/>
                </a:solidFill>
              </a:rPr>
              <a:t>01</a:t>
            </a:r>
            <a:endParaRPr lang="zh-CN" altLang="en-US" sz="2800" b="1" dirty="0" err="1">
              <a:solidFill>
                <a:srgbClr val="FFFFFF"/>
              </a:solidFill>
            </a:endParaRPr>
          </a:p>
        </p:txBody>
      </p:sp>
      <p:sp>
        <p:nvSpPr>
          <p:cNvPr id="21" name="任意多边形 20"/>
          <p:cNvSpPr/>
          <p:nvPr>
            <p:custDataLst>
              <p:tags r:id="rId3"/>
            </p:custDataLst>
          </p:nvPr>
        </p:nvSpPr>
        <p:spPr>
          <a:xfrm>
            <a:off x="2036214" y="3278332"/>
            <a:ext cx="1097280" cy="714375"/>
          </a:xfrm>
          <a:custGeom>
            <a:avLst/>
            <a:gdLst>
              <a:gd name="connsiteX0" fmla="*/ 0 w 1097115"/>
              <a:gd name="connsiteY0" fmla="*/ 0 h 714376"/>
              <a:gd name="connsiteX1" fmla="*/ 739927 w 1097115"/>
              <a:gd name="connsiteY1" fmla="*/ 0 h 714376"/>
              <a:gd name="connsiteX2" fmla="*/ 1097115 w 1097115"/>
              <a:gd name="connsiteY2" fmla="*/ 357188 h 714376"/>
              <a:gd name="connsiteX3" fmla="*/ 1097114 w 1097115"/>
              <a:gd name="connsiteY3" fmla="*/ 357188 h 714376"/>
              <a:gd name="connsiteX4" fmla="*/ 739926 w 1097115"/>
              <a:gd name="connsiteY4" fmla="*/ 714376 h 714376"/>
              <a:gd name="connsiteX5" fmla="*/ 244992 w 1097115"/>
              <a:gd name="connsiteY5" fmla="*/ 714376 h 714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97115" h="714376">
                <a:moveTo>
                  <a:pt x="0" y="0"/>
                </a:moveTo>
                <a:lnTo>
                  <a:pt x="739927" y="0"/>
                </a:lnTo>
                <a:cubicBezTo>
                  <a:pt x="937196" y="0"/>
                  <a:pt x="1097115" y="159919"/>
                  <a:pt x="1097115" y="357188"/>
                </a:cubicBezTo>
                <a:lnTo>
                  <a:pt x="1097114" y="357188"/>
                </a:lnTo>
                <a:cubicBezTo>
                  <a:pt x="1097114" y="554457"/>
                  <a:pt x="937195" y="714376"/>
                  <a:pt x="739926" y="714376"/>
                </a:cubicBezTo>
                <a:lnTo>
                  <a:pt x="244992" y="714376"/>
                </a:lnTo>
                <a:close/>
              </a:path>
            </a:pathLst>
          </a:custGeom>
          <a:solidFill>
            <a:srgbClr val="FFC91D"/>
          </a:solidFill>
        </p:spPr>
        <p:txBody>
          <a:bodyPr rot="0" spcFirstLastPara="0" vertOverflow="overflow" horzOverflow="overflow" vert="horz" wrap="square" lIns="180000" tIns="45720" rIns="91440" bIns="45720" numCol="1" spcCol="0" rtlCol="0" fromWordArt="0" anchor="ctr" anchorCtr="0" forceAA="0" compatLnSpc="1">
            <a:normAutofit/>
          </a:bodyPr>
          <a:lstStyle/>
          <a:p>
            <a:pPr algn="ctr"/>
            <a:r>
              <a:rPr lang="en-US" altLang="zh-CN" sz="2800" b="1" dirty="0">
                <a:solidFill>
                  <a:srgbClr val="FFFFFF"/>
                </a:solidFill>
              </a:rPr>
              <a:t>02</a:t>
            </a:r>
            <a:endParaRPr lang="zh-CN" altLang="en-US" sz="2800" b="1" dirty="0" err="1">
              <a:solidFill>
                <a:srgbClr val="FFFFFF"/>
              </a:solidFill>
            </a:endParaRPr>
          </a:p>
        </p:txBody>
      </p:sp>
      <p:sp>
        <p:nvSpPr>
          <p:cNvPr id="22" name="任意多边形 21"/>
          <p:cNvSpPr/>
          <p:nvPr>
            <p:custDataLst>
              <p:tags r:id="rId4"/>
            </p:custDataLst>
          </p:nvPr>
        </p:nvSpPr>
        <p:spPr>
          <a:xfrm>
            <a:off x="2339744" y="4164157"/>
            <a:ext cx="1141730" cy="714375"/>
          </a:xfrm>
          <a:custGeom>
            <a:avLst/>
            <a:gdLst>
              <a:gd name="connsiteX0" fmla="*/ 0 w 1141940"/>
              <a:gd name="connsiteY0" fmla="*/ 0 h 714376"/>
              <a:gd name="connsiteX1" fmla="*/ 784752 w 1141940"/>
              <a:gd name="connsiteY1" fmla="*/ 0 h 714376"/>
              <a:gd name="connsiteX2" fmla="*/ 1141940 w 1141940"/>
              <a:gd name="connsiteY2" fmla="*/ 357188 h 714376"/>
              <a:gd name="connsiteX3" fmla="*/ 1141939 w 1141940"/>
              <a:gd name="connsiteY3" fmla="*/ 357188 h 714376"/>
              <a:gd name="connsiteX4" fmla="*/ 784751 w 1141940"/>
              <a:gd name="connsiteY4" fmla="*/ 714376 h 714376"/>
              <a:gd name="connsiteX5" fmla="*/ 244993 w 1141940"/>
              <a:gd name="connsiteY5" fmla="*/ 714376 h 714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41940" h="714376">
                <a:moveTo>
                  <a:pt x="0" y="0"/>
                </a:moveTo>
                <a:lnTo>
                  <a:pt x="784752" y="0"/>
                </a:lnTo>
                <a:cubicBezTo>
                  <a:pt x="982021" y="0"/>
                  <a:pt x="1141940" y="159919"/>
                  <a:pt x="1141940" y="357188"/>
                </a:cubicBezTo>
                <a:lnTo>
                  <a:pt x="1141939" y="357188"/>
                </a:lnTo>
                <a:cubicBezTo>
                  <a:pt x="1141939" y="554457"/>
                  <a:pt x="982020" y="714376"/>
                  <a:pt x="784751" y="714376"/>
                </a:cubicBezTo>
                <a:lnTo>
                  <a:pt x="244993" y="714376"/>
                </a:lnTo>
                <a:close/>
              </a:path>
            </a:pathLst>
          </a:custGeom>
          <a:solidFill>
            <a:srgbClr val="B7DC50"/>
          </a:solidFill>
        </p:spPr>
        <p:txBody>
          <a:bodyPr rot="0" spcFirstLastPara="0" vertOverflow="overflow" horzOverflow="overflow" vert="horz" wrap="square" lIns="180000" tIns="45720" rIns="91440" bIns="45720" numCol="1" spcCol="0" rtlCol="0" fromWordArt="0" anchor="ctr" anchorCtr="0" forceAA="0" compatLnSpc="1">
            <a:normAutofit/>
          </a:bodyPr>
          <a:lstStyle/>
          <a:p>
            <a:pPr algn="ctr"/>
            <a:r>
              <a:rPr lang="en-US" altLang="zh-CN" sz="2800" b="1" dirty="0">
                <a:solidFill>
                  <a:srgbClr val="FFFFFF"/>
                </a:solidFill>
              </a:rPr>
              <a:t>03</a:t>
            </a:r>
            <a:endParaRPr lang="zh-CN" altLang="en-US" sz="2800" b="1" dirty="0" err="1">
              <a:solidFill>
                <a:srgbClr val="FFFFFF"/>
              </a:solidFill>
            </a:endParaRPr>
          </a:p>
        </p:txBody>
      </p:sp>
      <p:sp>
        <p:nvSpPr>
          <p:cNvPr id="26" name="矩形 25"/>
          <p:cNvSpPr/>
          <p:nvPr>
            <p:custDataLst>
              <p:tags r:id="rId5"/>
            </p:custDataLst>
          </p:nvPr>
        </p:nvSpPr>
        <p:spPr>
          <a:xfrm>
            <a:off x="2874414" y="2542367"/>
            <a:ext cx="4663440" cy="41529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>
                <a:sym typeface="+mn-ea"/>
              </a:rPr>
              <a:t>研究背景</a:t>
            </a:r>
            <a:endParaRPr lang="zh-CN" altLang="en-US" sz="3200" kern="0" dirty="0">
              <a:sym typeface="+mn-ea"/>
            </a:endParaRPr>
          </a:p>
        </p:txBody>
      </p:sp>
      <p:sp>
        <p:nvSpPr>
          <p:cNvPr id="27" name="矩形 26"/>
          <p:cNvSpPr/>
          <p:nvPr>
            <p:custDataLst>
              <p:tags r:id="rId6"/>
            </p:custDataLst>
          </p:nvPr>
        </p:nvSpPr>
        <p:spPr>
          <a:xfrm>
            <a:off x="3177944" y="3428192"/>
            <a:ext cx="4663440" cy="41529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/>
              <a:t>研究内容和目标</a:t>
            </a:r>
            <a:endParaRPr lang="zh-CN" altLang="en-US" sz="3200"/>
          </a:p>
        </p:txBody>
      </p:sp>
      <p:sp>
        <p:nvSpPr>
          <p:cNvPr id="28" name="矩形 27"/>
          <p:cNvSpPr/>
          <p:nvPr>
            <p:custDataLst>
              <p:tags r:id="rId7"/>
            </p:custDataLst>
          </p:nvPr>
        </p:nvSpPr>
        <p:spPr>
          <a:xfrm>
            <a:off x="3482109" y="4314017"/>
            <a:ext cx="4663440" cy="41529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0" algn="l">
              <a:lnSpc>
                <a:spcPct val="130000"/>
              </a:lnSpc>
              <a:buClrTx/>
              <a:buSzTx/>
              <a:buFontTx/>
            </a:pPr>
            <a:r>
              <a:rPr lang="zh-CN" altLang="en-US" sz="3200">
                <a:sym typeface="+mn-ea"/>
              </a:rPr>
              <a:t>平台设计</a:t>
            </a:r>
            <a:endParaRPr lang="zh-CN" altLang="en-US" sz="3200">
              <a:sym typeface="+mn-ea"/>
            </a:endParaRPr>
          </a:p>
        </p:txBody>
      </p:sp>
      <p:sp>
        <p:nvSpPr>
          <p:cNvPr id="5" name="任意多边形 4"/>
          <p:cNvSpPr/>
          <p:nvPr>
            <p:custDataLst>
              <p:tags r:id="rId8"/>
            </p:custDataLst>
          </p:nvPr>
        </p:nvSpPr>
        <p:spPr>
          <a:xfrm>
            <a:off x="6276744" y="2778587"/>
            <a:ext cx="1141730" cy="714375"/>
          </a:xfrm>
          <a:custGeom>
            <a:avLst/>
            <a:gdLst>
              <a:gd name="connsiteX0" fmla="*/ 0 w 1141940"/>
              <a:gd name="connsiteY0" fmla="*/ 0 h 714376"/>
              <a:gd name="connsiteX1" fmla="*/ 784752 w 1141940"/>
              <a:gd name="connsiteY1" fmla="*/ 0 h 714376"/>
              <a:gd name="connsiteX2" fmla="*/ 1141940 w 1141940"/>
              <a:gd name="connsiteY2" fmla="*/ 357188 h 714376"/>
              <a:gd name="connsiteX3" fmla="*/ 1141939 w 1141940"/>
              <a:gd name="connsiteY3" fmla="*/ 357188 h 714376"/>
              <a:gd name="connsiteX4" fmla="*/ 784751 w 1141940"/>
              <a:gd name="connsiteY4" fmla="*/ 714376 h 714376"/>
              <a:gd name="connsiteX5" fmla="*/ 244993 w 1141940"/>
              <a:gd name="connsiteY5" fmla="*/ 714376 h 714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41940" h="714376">
                <a:moveTo>
                  <a:pt x="0" y="0"/>
                </a:moveTo>
                <a:lnTo>
                  <a:pt x="784752" y="0"/>
                </a:lnTo>
                <a:cubicBezTo>
                  <a:pt x="982021" y="0"/>
                  <a:pt x="1141940" y="159919"/>
                  <a:pt x="1141940" y="357188"/>
                </a:cubicBezTo>
                <a:lnTo>
                  <a:pt x="1141939" y="357188"/>
                </a:lnTo>
                <a:cubicBezTo>
                  <a:pt x="1141939" y="554457"/>
                  <a:pt x="982020" y="714376"/>
                  <a:pt x="784751" y="714376"/>
                </a:cubicBezTo>
                <a:lnTo>
                  <a:pt x="244993" y="714376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</p:spPr>
        <p:txBody>
          <a:bodyPr rot="0" spcFirstLastPara="0" vertOverflow="overflow" horzOverflow="overflow" vert="horz" wrap="square" lIns="180000" tIns="45720" rIns="91440" bIns="45720" numCol="1" spcCol="0" rtlCol="0" fromWordArt="0" anchor="ctr" anchorCtr="0" forceAA="0" compatLnSpc="1">
            <a:normAutofit/>
          </a:bodyPr>
          <a:lstStyle/>
          <a:p>
            <a:pPr algn="ctr"/>
            <a:r>
              <a:rPr lang="en-US" altLang="zh-CN" sz="2800" b="1" dirty="0">
                <a:solidFill>
                  <a:srgbClr val="FFFFFF"/>
                </a:solidFill>
              </a:rPr>
              <a:t>04</a:t>
            </a:r>
            <a:endParaRPr lang="zh-CN" altLang="en-US" sz="2800" b="1" dirty="0" err="1">
              <a:solidFill>
                <a:srgbClr val="FFFFFF"/>
              </a:solidFill>
            </a:endParaRPr>
          </a:p>
        </p:txBody>
      </p:sp>
      <p:sp>
        <p:nvSpPr>
          <p:cNvPr id="9" name="任意多边形 8"/>
          <p:cNvSpPr/>
          <p:nvPr>
            <p:custDataLst>
              <p:tags r:id="rId9"/>
            </p:custDataLst>
          </p:nvPr>
        </p:nvSpPr>
        <p:spPr>
          <a:xfrm>
            <a:off x="6548524" y="3658697"/>
            <a:ext cx="1141730" cy="714375"/>
          </a:xfrm>
          <a:custGeom>
            <a:avLst/>
            <a:gdLst>
              <a:gd name="connsiteX0" fmla="*/ 0 w 1141940"/>
              <a:gd name="connsiteY0" fmla="*/ 0 h 714376"/>
              <a:gd name="connsiteX1" fmla="*/ 784752 w 1141940"/>
              <a:gd name="connsiteY1" fmla="*/ 0 h 714376"/>
              <a:gd name="connsiteX2" fmla="*/ 1141940 w 1141940"/>
              <a:gd name="connsiteY2" fmla="*/ 357188 h 714376"/>
              <a:gd name="connsiteX3" fmla="*/ 1141939 w 1141940"/>
              <a:gd name="connsiteY3" fmla="*/ 357188 h 714376"/>
              <a:gd name="connsiteX4" fmla="*/ 784751 w 1141940"/>
              <a:gd name="connsiteY4" fmla="*/ 714376 h 714376"/>
              <a:gd name="connsiteX5" fmla="*/ 244993 w 1141940"/>
              <a:gd name="connsiteY5" fmla="*/ 714376 h 714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41940" h="714376">
                <a:moveTo>
                  <a:pt x="0" y="0"/>
                </a:moveTo>
                <a:lnTo>
                  <a:pt x="784752" y="0"/>
                </a:lnTo>
                <a:cubicBezTo>
                  <a:pt x="982021" y="0"/>
                  <a:pt x="1141940" y="159919"/>
                  <a:pt x="1141940" y="357188"/>
                </a:cubicBezTo>
                <a:lnTo>
                  <a:pt x="1141939" y="357188"/>
                </a:lnTo>
                <a:cubicBezTo>
                  <a:pt x="1141939" y="554457"/>
                  <a:pt x="982020" y="714376"/>
                  <a:pt x="784751" y="714376"/>
                </a:cubicBezTo>
                <a:lnTo>
                  <a:pt x="244993" y="714376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</p:spPr>
        <p:txBody>
          <a:bodyPr rot="0" spcFirstLastPara="0" vertOverflow="overflow" horzOverflow="overflow" vert="horz" wrap="square" lIns="180000" tIns="45720" rIns="91440" bIns="45720" numCol="1" spcCol="0" rtlCol="0" fromWordArt="0" anchor="ctr" anchorCtr="0" forceAA="0" compatLnSpc="1">
            <a:normAutofit/>
          </a:bodyPr>
          <a:lstStyle/>
          <a:p>
            <a:pPr algn="ctr"/>
            <a:r>
              <a:rPr lang="en-US" altLang="zh-CN" sz="2800" b="1" dirty="0">
                <a:solidFill>
                  <a:srgbClr val="FFFFFF"/>
                </a:solidFill>
              </a:rPr>
              <a:t>05</a:t>
            </a:r>
            <a:endParaRPr lang="zh-CN" altLang="en-US" sz="2800" b="1" dirty="0" err="1">
              <a:solidFill>
                <a:srgbClr val="FFFFFF"/>
              </a:solidFill>
            </a:endParaRPr>
          </a:p>
        </p:txBody>
      </p:sp>
      <p:sp>
        <p:nvSpPr>
          <p:cNvPr id="10" name="矩形 9"/>
          <p:cNvSpPr/>
          <p:nvPr>
            <p:custDataLst>
              <p:tags r:id="rId10"/>
            </p:custDataLst>
          </p:nvPr>
        </p:nvSpPr>
        <p:spPr>
          <a:xfrm>
            <a:off x="7690889" y="3808557"/>
            <a:ext cx="2352040" cy="415290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/>
              <a:t>不足与展望</a:t>
            </a:r>
            <a:endParaRPr lang="zh-CN" altLang="en-US" sz="3200"/>
          </a:p>
        </p:txBody>
      </p:sp>
    </p:spTree>
    <p:custDataLst>
      <p:tags r:id="rId11"/>
    </p:custData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17500" y="319899"/>
            <a:ext cx="414274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平台实现</a:t>
            </a:r>
            <a:endParaRPr lang="zh-CN" altLang="en-US" sz="40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6" name="图片 3"/>
          <p:cNvPicPr/>
          <p:nvPr>
            <p:custDataLst>
              <p:tags r:id="rId1"/>
            </p:custDataLst>
          </p:nvPr>
        </p:nvPicPr>
        <p:blipFill>
          <a:blip r:embed="rId2"/>
          <a:srcRect r="88900"/>
          <a:stretch>
            <a:fillRect/>
          </a:stretch>
        </p:blipFill>
        <p:spPr>
          <a:xfrm>
            <a:off x="400685" y="1026795"/>
            <a:ext cx="1004570" cy="5507355"/>
          </a:xfrm>
          <a:prstGeom prst="rect">
            <a:avLst/>
          </a:prstGeom>
        </p:spPr>
      </p:pic>
      <p:sp>
        <p:nvSpPr>
          <p:cNvPr id="10" name="左箭头 9"/>
          <p:cNvSpPr/>
          <p:nvPr>
            <p:custDataLst>
              <p:tags r:id="rId3"/>
            </p:custDataLst>
          </p:nvPr>
        </p:nvSpPr>
        <p:spPr>
          <a:xfrm rot="10800000">
            <a:off x="400685" y="2273935"/>
            <a:ext cx="1087755" cy="624840"/>
          </a:xfrm>
          <a:prstGeom prst="lef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7"/>
          <p:cNvPicPr/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553845" y="1026795"/>
            <a:ext cx="8199120" cy="5507355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17500" y="319899"/>
            <a:ext cx="414274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平台实现</a:t>
            </a:r>
            <a:endParaRPr lang="zh-CN" altLang="en-US" sz="40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6" name="图片 3"/>
          <p:cNvPicPr/>
          <p:nvPr>
            <p:custDataLst>
              <p:tags r:id="rId1"/>
            </p:custDataLst>
          </p:nvPr>
        </p:nvPicPr>
        <p:blipFill>
          <a:blip r:embed="rId2"/>
          <a:srcRect r="88900"/>
          <a:stretch>
            <a:fillRect/>
          </a:stretch>
        </p:blipFill>
        <p:spPr>
          <a:xfrm>
            <a:off x="400685" y="1026795"/>
            <a:ext cx="1004570" cy="5507355"/>
          </a:xfrm>
          <a:prstGeom prst="rect">
            <a:avLst/>
          </a:prstGeom>
        </p:spPr>
      </p:pic>
      <p:sp>
        <p:nvSpPr>
          <p:cNvPr id="10" name="左箭头 9"/>
          <p:cNvSpPr/>
          <p:nvPr>
            <p:custDataLst>
              <p:tags r:id="rId3"/>
            </p:custDataLst>
          </p:nvPr>
        </p:nvSpPr>
        <p:spPr>
          <a:xfrm rot="10800000">
            <a:off x="496570" y="1716405"/>
            <a:ext cx="1087755" cy="624840"/>
          </a:xfrm>
          <a:prstGeom prst="lef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4325" y="1026654"/>
            <a:ext cx="7037228" cy="5180182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33045" y="320040"/>
            <a:ext cx="808355" cy="3509010"/>
          </a:xfrm>
          <a:prstGeom prst="rect">
            <a:avLst/>
          </a:prstGeom>
          <a:noFill/>
        </p:spPr>
        <p:txBody>
          <a:bodyPr vert="mongolianVert" wrap="square" rtlCol="0">
            <a:noAutofit/>
          </a:bodyPr>
          <a:lstStyle/>
          <a:p>
            <a:r>
              <a:rPr lang="zh-CN" altLang="en-US" sz="4000" b="1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平台实现</a:t>
            </a:r>
            <a:r>
              <a:rPr lang="en-US" altLang="zh-CN" sz="4000" b="1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-</a:t>
            </a:r>
            <a:r>
              <a:rPr lang="zh-CN" altLang="en-US" sz="4000" b="1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特性</a:t>
            </a:r>
            <a:endParaRPr lang="zh-CN" altLang="en-US" sz="4000" b="1" dirty="0" smtClean="0"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1637665" y="633730"/>
            <a:ext cx="4335780" cy="1765935"/>
            <a:chOff x="1718" y="1951"/>
            <a:chExt cx="6828" cy="2781"/>
          </a:xfrm>
        </p:grpSpPr>
        <p:sp>
          <p:nvSpPr>
            <p:cNvPr id="20" name="文本框 8202"/>
            <p:cNvSpPr txBox="1"/>
            <p:nvPr>
              <p:custDataLst>
                <p:tags r:id="rId1"/>
              </p:custDataLst>
            </p:nvPr>
          </p:nvSpPr>
          <p:spPr>
            <a:xfrm>
              <a:off x="2900" y="2302"/>
              <a:ext cx="5429" cy="2082"/>
            </a:xfrm>
            <a:prstGeom prst="rect">
              <a:avLst/>
            </a:prstGeom>
            <a:solidFill>
              <a:srgbClr val="E7E9F4"/>
            </a:solidFill>
            <a:ln w="9525">
              <a:noFill/>
            </a:ln>
          </p:spPr>
          <p:txBody>
            <a:bodyPr wrap="square" anchor="t" anchorCtr="0">
              <a:spAutoFit/>
            </a:bodyPr>
            <a:lstStyle/>
            <a:p>
              <a:pPr algn="just"/>
              <a:r>
                <a:rPr lang="zh-CN" altLang="en-US" sz="2000" dirty="0">
                  <a:latin typeface="Arial" panose="020B0604020202020204" pitchFamily="34" charset="0"/>
                  <a:ea typeface="微软雅黑" panose="020B0503020204020204" charset="-122"/>
                </a:rPr>
                <a:t>除了对用户进行粗粒度的权限限制外，还对用户设备进行权限划分，极大地保证设备不会被恶意访问和操控。</a:t>
              </a:r>
              <a:endParaRPr lang="zh-CN" altLang="en-US" sz="2000" dirty="0"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  <p:sp>
          <p:nvSpPr>
            <p:cNvPr id="7194" name="流程图: 过程 5121"/>
            <p:cNvSpPr/>
            <p:nvPr>
              <p:custDataLst>
                <p:tags r:id="rId2"/>
              </p:custDataLst>
            </p:nvPr>
          </p:nvSpPr>
          <p:spPr>
            <a:xfrm>
              <a:off x="1718" y="1951"/>
              <a:ext cx="6828" cy="2781"/>
            </a:xfrm>
            <a:prstGeom prst="flowChartProcess">
              <a:avLst/>
            </a:prstGeom>
            <a:noFill/>
            <a:ln w="3175" cap="flat" cmpd="sng">
              <a:solidFill>
                <a:srgbClr val="0070C0"/>
              </a:solidFill>
              <a:prstDash val="dash"/>
              <a:round/>
              <a:headEnd type="none" w="med" len="med"/>
              <a:tailEnd type="none" w="med" len="med"/>
            </a:ln>
          </p:spPr>
          <p:txBody>
            <a:bodyPr anchor="t" anchorCtr="0"/>
            <a:lstStyle/>
            <a:p>
              <a:pPr eaLnBrk="0" hangingPunct="0"/>
              <a:endParaRPr lang="zh-CN" altLang="en-US">
                <a:latin typeface="Calibri" panose="020F0502020204030204" charset="0"/>
                <a:ea typeface="宋体" panose="02010600030101010101" pitchFamily="2" charset="-122"/>
              </a:endParaRPr>
            </a:p>
          </p:txBody>
        </p:sp>
        <p:sp>
          <p:nvSpPr>
            <p:cNvPr id="17433" name="矩形 174"/>
            <p:cNvSpPr/>
            <p:nvPr>
              <p:custDataLst>
                <p:tags r:id="rId3"/>
              </p:custDataLst>
            </p:nvPr>
          </p:nvSpPr>
          <p:spPr>
            <a:xfrm>
              <a:off x="1898" y="2302"/>
              <a:ext cx="1002" cy="940"/>
            </a:xfrm>
            <a:prstGeom prst="rect">
              <a:avLst/>
            </a:prstGeom>
            <a:solidFill>
              <a:srgbClr val="8590CA"/>
            </a:solidFill>
            <a:ln w="9525">
              <a:noFill/>
            </a:ln>
          </p:spPr>
          <p:txBody>
            <a:bodyPr wrap="none" anchor="ctr" anchorCtr="0"/>
            <a:lstStyle/>
            <a:p>
              <a:pPr algn="ctr"/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方正风雅宋简体" pitchFamily="2" charset="-122"/>
                </a:rPr>
                <a:t>权限</a:t>
              </a:r>
              <a:endParaRPr lang="zh-CN" altLang="en-US" sz="1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方正风雅宋简体" pitchFamily="2" charset="-122"/>
              </a:endParaRPr>
            </a:p>
            <a:p>
              <a:pPr algn="ctr"/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方正风雅宋简体" pitchFamily="2" charset="-122"/>
                </a:rPr>
                <a:t>安全</a:t>
              </a:r>
              <a:endParaRPr lang="zh-CN" altLang="en-US" sz="1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方正风雅宋简体" pitchFamily="2" charset="-122"/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6149340" y="2470785"/>
            <a:ext cx="4335780" cy="1765935"/>
            <a:chOff x="1718" y="7785"/>
            <a:chExt cx="6828" cy="2781"/>
          </a:xfrm>
        </p:grpSpPr>
        <p:sp>
          <p:nvSpPr>
            <p:cNvPr id="2" name="文本框 8202"/>
            <p:cNvSpPr txBox="1"/>
            <p:nvPr>
              <p:custDataLst>
                <p:tags r:id="rId4"/>
              </p:custDataLst>
            </p:nvPr>
          </p:nvSpPr>
          <p:spPr>
            <a:xfrm>
              <a:off x="2900" y="8135"/>
              <a:ext cx="5429" cy="2082"/>
            </a:xfrm>
            <a:prstGeom prst="rect">
              <a:avLst/>
            </a:prstGeom>
            <a:solidFill>
              <a:srgbClr val="E1F2ED"/>
            </a:solidFill>
            <a:ln w="9525">
              <a:noFill/>
            </a:ln>
          </p:spPr>
          <p:txBody>
            <a:bodyPr wrap="square" anchor="t" anchorCtr="0">
              <a:spAutoFit/>
            </a:bodyPr>
            <a:lstStyle/>
            <a:p>
              <a:pPr algn="just"/>
              <a:r>
                <a:rPr lang="zh-CN" altLang="en-US" sz="2000" dirty="0">
                  <a:latin typeface="Arial" panose="020B0604020202020204" pitchFamily="34" charset="0"/>
                  <a:ea typeface="微软雅黑" panose="020B0503020204020204" charset="-122"/>
                </a:rPr>
                <a:t>数据展示方式有表盘和两种类型的折线图。用户可以很容易获取到想要的信息。</a:t>
              </a:r>
              <a:endParaRPr lang="zh-CN" altLang="en-US" sz="2000" dirty="0">
                <a:latin typeface="Arial" panose="020B0604020202020204" pitchFamily="34" charset="0"/>
                <a:ea typeface="微软雅黑" panose="020B0503020204020204" charset="-122"/>
              </a:endParaRPr>
            </a:p>
            <a:p>
              <a:pPr algn="just"/>
              <a:endParaRPr lang="zh-CN" altLang="en-US" sz="2000" dirty="0"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  <p:sp>
          <p:nvSpPr>
            <p:cNvPr id="4" name="流程图: 过程 5121"/>
            <p:cNvSpPr/>
            <p:nvPr>
              <p:custDataLst>
                <p:tags r:id="rId5"/>
              </p:custDataLst>
            </p:nvPr>
          </p:nvSpPr>
          <p:spPr>
            <a:xfrm>
              <a:off x="1718" y="7785"/>
              <a:ext cx="6828" cy="2781"/>
            </a:xfrm>
            <a:prstGeom prst="flowChartProcess">
              <a:avLst/>
            </a:prstGeom>
            <a:noFill/>
            <a:ln w="3175" cap="flat" cmpd="sng">
              <a:solidFill>
                <a:srgbClr val="0070C0"/>
              </a:solidFill>
              <a:prstDash val="dash"/>
              <a:round/>
              <a:headEnd type="none" w="med" len="med"/>
              <a:tailEnd type="none" w="med" len="med"/>
            </a:ln>
          </p:spPr>
          <p:txBody>
            <a:bodyPr anchor="t" anchorCtr="0"/>
            <a:lstStyle/>
            <a:p>
              <a:pPr eaLnBrk="0" hangingPunct="0"/>
              <a:endParaRPr lang="zh-CN" altLang="en-US">
                <a:latin typeface="Calibri" panose="020F0502020204030204" charset="0"/>
                <a:ea typeface="宋体" panose="02010600030101010101" pitchFamily="2" charset="-122"/>
              </a:endParaRPr>
            </a:p>
          </p:txBody>
        </p:sp>
        <p:sp>
          <p:nvSpPr>
            <p:cNvPr id="5" name="矩形 174"/>
            <p:cNvSpPr/>
            <p:nvPr>
              <p:custDataLst>
                <p:tags r:id="rId6"/>
              </p:custDataLst>
            </p:nvPr>
          </p:nvSpPr>
          <p:spPr>
            <a:xfrm>
              <a:off x="1898" y="8135"/>
              <a:ext cx="1002" cy="940"/>
            </a:xfrm>
            <a:prstGeom prst="rect">
              <a:avLst/>
            </a:prstGeom>
            <a:solidFill>
              <a:srgbClr val="6BC0A7"/>
            </a:solidFill>
            <a:ln w="9525">
              <a:noFill/>
            </a:ln>
          </p:spPr>
          <p:txBody>
            <a:bodyPr wrap="none" anchor="ctr" anchorCtr="0"/>
            <a:lstStyle/>
            <a:p>
              <a:pPr algn="ctr"/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方正风雅宋简体" pitchFamily="2" charset="-122"/>
                </a:rPr>
                <a:t>数据</a:t>
              </a:r>
              <a:endParaRPr lang="zh-CN" altLang="en-US" sz="1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方正风雅宋简体" pitchFamily="2" charset="-122"/>
              </a:endParaRPr>
            </a:p>
            <a:p>
              <a:pPr algn="ctr"/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方正风雅宋简体" pitchFamily="2" charset="-122"/>
                </a:rPr>
                <a:t>直观</a:t>
              </a:r>
              <a:endParaRPr lang="zh-CN" altLang="en-US" sz="1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方正风雅宋简体" pitchFamily="2" charset="-122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1637665" y="4338320"/>
            <a:ext cx="4335780" cy="1765935"/>
            <a:chOff x="8823" y="4868"/>
            <a:chExt cx="6828" cy="2781"/>
          </a:xfrm>
        </p:grpSpPr>
        <p:sp>
          <p:nvSpPr>
            <p:cNvPr id="7" name="文本框 8202"/>
            <p:cNvSpPr txBox="1"/>
            <p:nvPr>
              <p:custDataLst>
                <p:tags r:id="rId7"/>
              </p:custDataLst>
            </p:nvPr>
          </p:nvSpPr>
          <p:spPr>
            <a:xfrm>
              <a:off x="10005" y="5007"/>
              <a:ext cx="5429" cy="2519"/>
            </a:xfrm>
            <a:prstGeom prst="rect">
              <a:avLst/>
            </a:prstGeom>
            <a:solidFill>
              <a:srgbClr val="E4F0F6"/>
            </a:solidFill>
            <a:ln w="9525">
              <a:noFill/>
            </a:ln>
          </p:spPr>
          <p:txBody>
            <a:bodyPr wrap="square" anchor="t" anchorCtr="0">
              <a:spAutoFit/>
            </a:bodyPr>
            <a:lstStyle/>
            <a:p>
              <a:pPr algn="just"/>
              <a:r>
                <a:rPr lang="zh-CN" altLang="en-US" sz="2000" dirty="0">
                  <a:latin typeface="Arial" panose="020B0604020202020204" pitchFamily="34" charset="0"/>
                  <a:ea typeface="微软雅黑" panose="020B0503020204020204" charset="-122"/>
                </a:rPr>
                <a:t>前端使用</a:t>
              </a:r>
              <a:r>
                <a:rPr lang="en-US" altLang="zh-CN" sz="2000" dirty="0">
                  <a:latin typeface="Arial" panose="020B0604020202020204" pitchFamily="34" charset="0"/>
                  <a:ea typeface="微软雅黑" panose="020B0503020204020204" charset="-122"/>
                </a:rPr>
                <a:t>Winform</a:t>
              </a:r>
              <a:r>
                <a:rPr lang="zh-CN" altLang="en-US" sz="2000" dirty="0">
                  <a:latin typeface="Arial" panose="020B0604020202020204" pitchFamily="34" charset="0"/>
                  <a:ea typeface="微软雅黑" panose="020B0503020204020204" charset="-122"/>
                </a:rPr>
                <a:t>，无需安装即可使用。</a:t>
              </a:r>
              <a:endParaRPr lang="zh-CN" altLang="en-US" sz="2000" dirty="0">
                <a:latin typeface="Arial" panose="020B0604020202020204" pitchFamily="34" charset="0"/>
                <a:ea typeface="微软雅黑" panose="020B0503020204020204" charset="-122"/>
              </a:endParaRPr>
            </a:p>
            <a:p>
              <a:pPr algn="just"/>
              <a:r>
                <a:rPr lang="zh-CN" altLang="en-US" sz="2000" dirty="0">
                  <a:latin typeface="Arial" panose="020B0604020202020204" pitchFamily="34" charset="0"/>
                  <a:ea typeface="微软雅黑" panose="020B0503020204020204" charset="-122"/>
                </a:rPr>
                <a:t>后端只需</a:t>
              </a:r>
              <a:r>
                <a:rPr lang="en-US" altLang="zh-CN" sz="2000" dirty="0">
                  <a:latin typeface="Arial" panose="020B0604020202020204" pitchFamily="34" charset="0"/>
                  <a:ea typeface="微软雅黑" panose="020B0503020204020204" charset="-122"/>
                </a:rPr>
                <a:t>MQTT</a:t>
              </a:r>
              <a:r>
                <a:rPr lang="zh-CN" altLang="en-US" sz="2000" dirty="0">
                  <a:latin typeface="Arial" panose="020B0604020202020204" pitchFamily="34" charset="0"/>
                  <a:ea typeface="微软雅黑" panose="020B0503020204020204" charset="-122"/>
                </a:rPr>
                <a:t>、</a:t>
              </a:r>
              <a:r>
                <a:rPr lang="en-US" altLang="zh-CN" sz="2000" dirty="0">
                  <a:latin typeface="Arial" panose="020B0604020202020204" pitchFamily="34" charset="0"/>
                  <a:ea typeface="微软雅黑" panose="020B0503020204020204" charset="-122"/>
                </a:rPr>
                <a:t>Mysql</a:t>
              </a:r>
              <a:r>
                <a:rPr lang="zh-CN" altLang="en-US" sz="2000" dirty="0">
                  <a:latin typeface="Arial" panose="020B0604020202020204" pitchFamily="34" charset="0"/>
                  <a:ea typeface="微软雅黑" panose="020B0503020204020204" charset="-122"/>
                </a:rPr>
                <a:t>、本平台即可使用。</a:t>
              </a:r>
              <a:endParaRPr lang="zh-CN" altLang="en-US" sz="2000" dirty="0">
                <a:latin typeface="Arial" panose="020B0604020202020204" pitchFamily="34" charset="0"/>
                <a:ea typeface="微软雅黑" panose="020B0503020204020204" charset="-122"/>
              </a:endParaRPr>
            </a:p>
            <a:p>
              <a:pPr algn="just"/>
              <a:r>
                <a:rPr lang="zh-CN" altLang="en-US" dirty="0">
                  <a:latin typeface="Arial" panose="020B0604020202020204" pitchFamily="34" charset="0"/>
                  <a:ea typeface="微软雅黑" panose="020B0503020204020204" charset="-122"/>
                </a:rPr>
                <a:t>多租户，一次部署，多次使用。</a:t>
              </a:r>
              <a:endParaRPr lang="zh-CN" altLang="en-US" dirty="0"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  <p:sp>
          <p:nvSpPr>
            <p:cNvPr id="8" name="流程图: 过程 5121"/>
            <p:cNvSpPr/>
            <p:nvPr>
              <p:custDataLst>
                <p:tags r:id="rId8"/>
              </p:custDataLst>
            </p:nvPr>
          </p:nvSpPr>
          <p:spPr>
            <a:xfrm>
              <a:off x="8823" y="4868"/>
              <a:ext cx="6828" cy="2781"/>
            </a:xfrm>
            <a:prstGeom prst="flowChartProcess">
              <a:avLst/>
            </a:prstGeom>
            <a:noFill/>
            <a:ln w="3175" cap="flat" cmpd="sng">
              <a:solidFill>
                <a:srgbClr val="0070C0"/>
              </a:solidFill>
              <a:prstDash val="dash"/>
              <a:round/>
              <a:headEnd type="none" w="med" len="med"/>
              <a:tailEnd type="none" w="med" len="med"/>
            </a:ln>
          </p:spPr>
          <p:txBody>
            <a:bodyPr anchor="t" anchorCtr="0"/>
            <a:lstStyle/>
            <a:p>
              <a:pPr eaLnBrk="0" hangingPunct="0"/>
              <a:endParaRPr lang="zh-CN" altLang="en-US">
                <a:latin typeface="Calibri" panose="020F0502020204030204" charset="0"/>
                <a:ea typeface="宋体" panose="02010600030101010101" pitchFamily="2" charset="-122"/>
              </a:endParaRPr>
            </a:p>
          </p:txBody>
        </p:sp>
        <p:sp>
          <p:nvSpPr>
            <p:cNvPr id="9" name="矩形 174"/>
            <p:cNvSpPr/>
            <p:nvPr>
              <p:custDataLst>
                <p:tags r:id="rId9"/>
              </p:custDataLst>
            </p:nvPr>
          </p:nvSpPr>
          <p:spPr>
            <a:xfrm>
              <a:off x="9003" y="5007"/>
              <a:ext cx="1002" cy="940"/>
            </a:xfrm>
            <a:prstGeom prst="rect">
              <a:avLst/>
            </a:prstGeom>
            <a:solidFill>
              <a:srgbClr val="79B6D3"/>
            </a:solidFill>
            <a:ln w="9525">
              <a:noFill/>
            </a:ln>
          </p:spPr>
          <p:txBody>
            <a:bodyPr wrap="none" anchor="ctr" anchorCtr="0"/>
            <a:lstStyle/>
            <a:p>
              <a:pPr algn="ctr"/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方正风雅宋简体" pitchFamily="2" charset="-122"/>
                </a:rPr>
                <a:t>部署</a:t>
              </a:r>
              <a:endParaRPr lang="zh-CN" altLang="en-US" sz="1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方正风雅宋简体" pitchFamily="2" charset="-122"/>
              </a:endParaRPr>
            </a:p>
            <a:p>
              <a:pPr algn="ctr"/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方正风雅宋简体" pitchFamily="2" charset="-122"/>
                </a:rPr>
                <a:t>简单</a:t>
              </a:r>
              <a:endParaRPr lang="zh-CN" altLang="en-US" sz="1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方正风雅宋简体" pitchFamily="2" charset="-122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6149340" y="633730"/>
            <a:ext cx="4335780" cy="1765935"/>
            <a:chOff x="8823" y="1951"/>
            <a:chExt cx="6828" cy="2781"/>
          </a:xfrm>
        </p:grpSpPr>
        <p:sp>
          <p:nvSpPr>
            <p:cNvPr id="12" name="文本框 8202"/>
            <p:cNvSpPr txBox="1"/>
            <p:nvPr>
              <p:custDataLst>
                <p:tags r:id="rId10"/>
              </p:custDataLst>
            </p:nvPr>
          </p:nvSpPr>
          <p:spPr>
            <a:xfrm>
              <a:off x="10005" y="2118"/>
              <a:ext cx="5429" cy="2567"/>
            </a:xfrm>
            <a:prstGeom prst="rect">
              <a:avLst/>
            </a:prstGeom>
            <a:solidFill>
              <a:srgbClr val="E4F3F4"/>
            </a:solidFill>
            <a:ln w="9525">
              <a:noFill/>
            </a:ln>
          </p:spPr>
          <p:txBody>
            <a:bodyPr wrap="square" anchor="t" anchorCtr="0">
              <a:spAutoFit/>
            </a:bodyPr>
            <a:lstStyle/>
            <a:p>
              <a:pPr algn="just"/>
              <a:r>
                <a:rPr lang="zh-CN" sz="2000" dirty="0">
                  <a:latin typeface="Arial" panose="020B0604020202020204" pitchFamily="34" charset="0"/>
                  <a:ea typeface="微软雅黑" panose="020B0503020204020204" charset="-122"/>
                </a:rPr>
                <a:t>冷数据处理可将数据存储到磁盘上，极大提高存储性能。理论压缩比可达</a:t>
              </a:r>
              <a:r>
                <a:rPr lang="en-US" altLang="zh-CN" sz="2000" dirty="0">
                  <a:latin typeface="Arial" panose="020B0604020202020204" pitchFamily="34" charset="0"/>
                  <a:ea typeface="微软雅黑" panose="020B0503020204020204" charset="-122"/>
                </a:rPr>
                <a:t>1/8</a:t>
              </a:r>
              <a:r>
                <a:rPr lang="zh-CN" altLang="en-US" sz="2000" dirty="0">
                  <a:latin typeface="Arial" panose="020B0604020202020204" pitchFamily="34" charset="0"/>
                  <a:ea typeface="微软雅黑" panose="020B0503020204020204" charset="-122"/>
                </a:rPr>
                <a:t>，</a:t>
              </a:r>
              <a:r>
                <a:rPr lang="zh-CN" sz="2000" dirty="0">
                  <a:latin typeface="Arial" panose="020B0604020202020204" pitchFamily="34" charset="0"/>
                  <a:ea typeface="微软雅黑" panose="020B0503020204020204" charset="-122"/>
                  <a:sym typeface="+mn-ea"/>
                </a:rPr>
                <a:t>在随机数值的情况下，实际压缩比可达到</a:t>
              </a:r>
              <a:r>
                <a:rPr lang="en-US" altLang="zh-CN" sz="2000" dirty="0">
                  <a:latin typeface="Arial" panose="020B0604020202020204" pitchFamily="34" charset="0"/>
                  <a:ea typeface="微软雅黑" panose="020B0503020204020204" charset="-122"/>
                  <a:sym typeface="+mn-ea"/>
                </a:rPr>
                <a:t>1/16</a:t>
              </a:r>
              <a:r>
                <a:rPr lang="zh-CN" altLang="en-US" sz="2000" dirty="0">
                  <a:latin typeface="Arial" panose="020B0604020202020204" pitchFamily="34" charset="0"/>
                  <a:ea typeface="微软雅黑" panose="020B0503020204020204" charset="-122"/>
                  <a:sym typeface="+mn-ea"/>
                </a:rPr>
                <a:t>。</a:t>
              </a:r>
              <a:endParaRPr lang="zh-CN" altLang="en-US" sz="2000" dirty="0">
                <a:latin typeface="Arial" panose="020B0604020202020204" pitchFamily="34" charset="0"/>
                <a:ea typeface="微软雅黑" panose="020B0503020204020204" charset="-122"/>
                <a:sym typeface="+mn-ea"/>
              </a:endParaRPr>
            </a:p>
          </p:txBody>
        </p:sp>
        <p:sp>
          <p:nvSpPr>
            <p:cNvPr id="13" name="流程图: 过程 5121"/>
            <p:cNvSpPr/>
            <p:nvPr>
              <p:custDataLst>
                <p:tags r:id="rId11"/>
              </p:custDataLst>
            </p:nvPr>
          </p:nvSpPr>
          <p:spPr>
            <a:xfrm>
              <a:off x="8823" y="1951"/>
              <a:ext cx="6828" cy="2781"/>
            </a:xfrm>
            <a:prstGeom prst="flowChartProcess">
              <a:avLst/>
            </a:prstGeom>
            <a:noFill/>
            <a:ln w="3175" cap="flat" cmpd="sng">
              <a:solidFill>
                <a:srgbClr val="0070C0"/>
              </a:solidFill>
              <a:prstDash val="dash"/>
              <a:round/>
              <a:headEnd type="none" w="med" len="med"/>
              <a:tailEnd type="none" w="med" len="med"/>
            </a:ln>
          </p:spPr>
          <p:txBody>
            <a:bodyPr anchor="t" anchorCtr="0"/>
            <a:lstStyle/>
            <a:p>
              <a:pPr eaLnBrk="0" hangingPunct="0"/>
              <a:endParaRPr lang="zh-CN" altLang="en-US">
                <a:latin typeface="Calibri" panose="020F0502020204030204" charset="0"/>
                <a:ea typeface="宋体" panose="02010600030101010101" pitchFamily="2" charset="-122"/>
              </a:endParaRPr>
            </a:p>
          </p:txBody>
        </p:sp>
        <p:sp>
          <p:nvSpPr>
            <p:cNvPr id="14" name="矩形 174"/>
            <p:cNvSpPr/>
            <p:nvPr>
              <p:custDataLst>
                <p:tags r:id="rId12"/>
              </p:custDataLst>
            </p:nvPr>
          </p:nvSpPr>
          <p:spPr>
            <a:xfrm>
              <a:off x="9003" y="2118"/>
              <a:ext cx="1002" cy="940"/>
            </a:xfrm>
            <a:prstGeom prst="rect">
              <a:avLst/>
            </a:prstGeom>
            <a:solidFill>
              <a:srgbClr val="7AC2C7"/>
            </a:solidFill>
            <a:ln w="9525">
              <a:noFill/>
            </a:ln>
          </p:spPr>
          <p:txBody>
            <a:bodyPr wrap="none" anchor="ctr" anchorCtr="0"/>
            <a:lstStyle/>
            <a:p>
              <a:pPr algn="ctr"/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方正风雅宋简体" pitchFamily="2" charset="-122"/>
                </a:rPr>
                <a:t>高效</a:t>
              </a:r>
              <a:endParaRPr lang="zh-CN" altLang="en-US" sz="1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方正风雅宋简体" pitchFamily="2" charset="-122"/>
              </a:endParaRPr>
            </a:p>
            <a:p>
              <a:pPr algn="ctr"/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方正风雅宋简体" pitchFamily="2" charset="-122"/>
                </a:rPr>
                <a:t>存储</a:t>
              </a:r>
              <a:endParaRPr lang="zh-CN" altLang="en-US" sz="1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方正风雅宋简体" pitchFamily="2" charset="-122"/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1637665" y="2486025"/>
            <a:ext cx="4335780" cy="1765935"/>
            <a:chOff x="1718" y="4868"/>
            <a:chExt cx="6828" cy="2781"/>
          </a:xfrm>
        </p:grpSpPr>
        <p:sp>
          <p:nvSpPr>
            <p:cNvPr id="15" name="文本框 8202"/>
            <p:cNvSpPr txBox="1"/>
            <p:nvPr>
              <p:custDataLst>
                <p:tags r:id="rId13"/>
              </p:custDataLst>
            </p:nvPr>
          </p:nvSpPr>
          <p:spPr>
            <a:xfrm>
              <a:off x="2900" y="5218"/>
              <a:ext cx="5429" cy="2082"/>
            </a:xfrm>
            <a:prstGeom prst="rect">
              <a:avLst/>
            </a:prstGeom>
            <a:solidFill>
              <a:srgbClr val="E8EEF8"/>
            </a:solidFill>
            <a:ln w="9525">
              <a:noFill/>
            </a:ln>
          </p:spPr>
          <p:txBody>
            <a:bodyPr wrap="square" anchor="t" anchorCtr="0">
              <a:spAutoFit/>
            </a:bodyPr>
            <a:lstStyle/>
            <a:p>
              <a:pPr algn="just"/>
              <a:r>
                <a:rPr lang="zh-CN" altLang="en-US" sz="2000" dirty="0">
                  <a:latin typeface="Arial" panose="020B0604020202020204" pitchFamily="34" charset="0"/>
                  <a:ea typeface="微软雅黑" panose="020B0503020204020204" charset="-122"/>
                </a:rPr>
                <a:t>常用的功能都集成在全部设备页面，极大地方便用户进行操作。</a:t>
              </a:r>
              <a:endParaRPr lang="zh-CN" altLang="en-US" sz="2000" dirty="0">
                <a:latin typeface="Arial" panose="020B0604020202020204" pitchFamily="34" charset="0"/>
                <a:ea typeface="微软雅黑" panose="020B0503020204020204" charset="-122"/>
              </a:endParaRPr>
            </a:p>
            <a:p>
              <a:pPr algn="just"/>
              <a:r>
                <a:rPr lang="zh-CN" altLang="en-US" sz="2000" dirty="0">
                  <a:latin typeface="Arial" panose="020B0604020202020204" pitchFamily="34" charset="0"/>
                  <a:ea typeface="微软雅黑" panose="020B0503020204020204" charset="-122"/>
                </a:rPr>
                <a:t>没有繁琐无用的功能。</a:t>
              </a:r>
              <a:endParaRPr lang="zh-CN" altLang="en-US" sz="2000" dirty="0"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  <p:sp>
          <p:nvSpPr>
            <p:cNvPr id="16" name="流程图: 过程 5121"/>
            <p:cNvSpPr/>
            <p:nvPr>
              <p:custDataLst>
                <p:tags r:id="rId14"/>
              </p:custDataLst>
            </p:nvPr>
          </p:nvSpPr>
          <p:spPr>
            <a:xfrm>
              <a:off x="1718" y="4868"/>
              <a:ext cx="6828" cy="2781"/>
            </a:xfrm>
            <a:prstGeom prst="flowChartProcess">
              <a:avLst/>
            </a:prstGeom>
            <a:noFill/>
            <a:ln w="3175" cap="flat" cmpd="sng">
              <a:solidFill>
                <a:srgbClr val="0070C0"/>
              </a:solidFill>
              <a:prstDash val="dash"/>
              <a:round/>
              <a:headEnd type="none" w="med" len="med"/>
              <a:tailEnd type="none" w="med" len="med"/>
            </a:ln>
          </p:spPr>
          <p:txBody>
            <a:bodyPr anchor="t" anchorCtr="0"/>
            <a:lstStyle/>
            <a:p>
              <a:pPr eaLnBrk="0" hangingPunct="0"/>
              <a:endParaRPr lang="zh-CN" altLang="en-US">
                <a:latin typeface="Calibri" panose="020F0502020204030204" charset="0"/>
                <a:ea typeface="宋体" panose="02010600030101010101" pitchFamily="2" charset="-122"/>
              </a:endParaRPr>
            </a:p>
          </p:txBody>
        </p:sp>
        <p:sp>
          <p:nvSpPr>
            <p:cNvPr id="17" name="矩形 174"/>
            <p:cNvSpPr/>
            <p:nvPr>
              <p:custDataLst>
                <p:tags r:id="rId15"/>
              </p:custDataLst>
            </p:nvPr>
          </p:nvSpPr>
          <p:spPr>
            <a:xfrm>
              <a:off x="1898" y="5218"/>
              <a:ext cx="1002" cy="940"/>
            </a:xfrm>
            <a:prstGeom prst="rect">
              <a:avLst/>
            </a:prstGeom>
            <a:solidFill>
              <a:srgbClr val="8EAADC"/>
            </a:solidFill>
            <a:ln w="9525">
              <a:noFill/>
            </a:ln>
          </p:spPr>
          <p:txBody>
            <a:bodyPr wrap="none" anchor="ctr" anchorCtr="0"/>
            <a:lstStyle/>
            <a:p>
              <a:pPr algn="ctr"/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方正风雅宋简体" pitchFamily="2" charset="-122"/>
                </a:rPr>
                <a:t>操作</a:t>
              </a:r>
              <a:endParaRPr lang="zh-CN" altLang="en-US" sz="1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方正风雅宋简体" pitchFamily="2" charset="-122"/>
              </a:endParaRPr>
            </a:p>
            <a:p>
              <a:pPr algn="ctr"/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方正风雅宋简体" pitchFamily="2" charset="-122"/>
                </a:rPr>
                <a:t>简单</a:t>
              </a:r>
              <a:endParaRPr lang="zh-CN" altLang="en-US" sz="1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方正风雅宋简体" pitchFamily="2" charset="-122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6149340" y="4338320"/>
            <a:ext cx="4335780" cy="1765935"/>
            <a:chOff x="8823" y="7785"/>
            <a:chExt cx="6828" cy="2781"/>
          </a:xfrm>
        </p:grpSpPr>
        <p:sp>
          <p:nvSpPr>
            <p:cNvPr id="18" name="文本框 8202"/>
            <p:cNvSpPr txBox="1"/>
            <p:nvPr>
              <p:custDataLst>
                <p:tags r:id="rId16"/>
              </p:custDataLst>
            </p:nvPr>
          </p:nvSpPr>
          <p:spPr>
            <a:xfrm>
              <a:off x="10005" y="7939"/>
              <a:ext cx="5429" cy="2082"/>
            </a:xfrm>
            <a:prstGeom prst="rect">
              <a:avLst/>
            </a:prstGeom>
            <a:solidFill>
              <a:srgbClr val="E4F1E9"/>
            </a:solidFill>
            <a:ln w="9525">
              <a:noFill/>
            </a:ln>
          </p:spPr>
          <p:txBody>
            <a:bodyPr wrap="square" anchor="t" anchorCtr="0">
              <a:spAutoFit/>
            </a:bodyPr>
            <a:lstStyle/>
            <a:p>
              <a:pPr algn="just"/>
              <a:r>
                <a:rPr lang="zh-CN" altLang="en-US" sz="2000" dirty="0">
                  <a:latin typeface="Arial" panose="020B0604020202020204" pitchFamily="34" charset="0"/>
                  <a:ea typeface="微软雅黑" panose="020B0503020204020204" charset="-122"/>
                </a:rPr>
                <a:t>使用</a:t>
              </a:r>
              <a:r>
                <a:rPr lang="en-US" altLang="zh-CN" sz="2000" dirty="0">
                  <a:latin typeface="Arial" panose="020B0604020202020204" pitchFamily="34" charset="0"/>
                  <a:ea typeface="微软雅黑" panose="020B0503020204020204" charset="-122"/>
                </a:rPr>
                <a:t>gRPC</a:t>
              </a:r>
              <a:r>
                <a:rPr lang="zh-CN" altLang="en-US" sz="2000" dirty="0">
                  <a:latin typeface="Arial" panose="020B0604020202020204" pitchFamily="34" charset="0"/>
                  <a:ea typeface="微软雅黑" panose="020B0503020204020204" charset="-122"/>
                </a:rPr>
                <a:t>接口而不是</a:t>
              </a:r>
              <a:r>
                <a:rPr lang="en-US" altLang="zh-CN" sz="2000" dirty="0">
                  <a:latin typeface="Arial" panose="020B0604020202020204" pitchFamily="34" charset="0"/>
                  <a:ea typeface="微软雅黑" panose="020B0503020204020204" charset="-122"/>
                </a:rPr>
                <a:t>HTTP</a:t>
              </a:r>
              <a:r>
                <a:rPr lang="zh-CN" altLang="en-US" sz="2000" dirty="0">
                  <a:latin typeface="Arial" panose="020B0604020202020204" pitchFamily="34" charset="0"/>
                  <a:ea typeface="微软雅黑" panose="020B0503020204020204" charset="-122"/>
                </a:rPr>
                <a:t>接口、</a:t>
              </a:r>
              <a:r>
                <a:rPr lang="en-US" altLang="zh-CN" sz="2000" dirty="0">
                  <a:latin typeface="Arial" panose="020B0604020202020204" pitchFamily="34" charset="0"/>
                  <a:ea typeface="微软雅黑" panose="020B0503020204020204" charset="-122"/>
                </a:rPr>
                <a:t>C/S</a:t>
              </a:r>
              <a:r>
                <a:rPr lang="zh-CN" altLang="en-US" sz="2000" dirty="0">
                  <a:latin typeface="Arial" panose="020B0604020202020204" pitchFamily="34" charset="0"/>
                  <a:ea typeface="微软雅黑" panose="020B0503020204020204" charset="-122"/>
                </a:rPr>
                <a:t>架构而不是</a:t>
              </a:r>
              <a:r>
                <a:rPr lang="en-US" altLang="zh-CN" sz="2000" dirty="0">
                  <a:latin typeface="Arial" panose="020B0604020202020204" pitchFamily="34" charset="0"/>
                  <a:ea typeface="微软雅黑" panose="020B0503020204020204" charset="-122"/>
                </a:rPr>
                <a:t>B/S</a:t>
              </a:r>
              <a:r>
                <a:rPr lang="zh-CN" altLang="en-US" sz="2000" dirty="0">
                  <a:latin typeface="Arial" panose="020B0604020202020204" pitchFamily="34" charset="0"/>
                  <a:ea typeface="微软雅黑" panose="020B0503020204020204" charset="-122"/>
                </a:rPr>
                <a:t>架构，相比网页，本平台的接口更难被破解。</a:t>
              </a:r>
              <a:endParaRPr lang="en-US" altLang="zh-CN" sz="2000" dirty="0"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  <p:sp>
          <p:nvSpPr>
            <p:cNvPr id="19" name="流程图: 过程 5121"/>
            <p:cNvSpPr/>
            <p:nvPr>
              <p:custDataLst>
                <p:tags r:id="rId17"/>
              </p:custDataLst>
            </p:nvPr>
          </p:nvSpPr>
          <p:spPr>
            <a:xfrm>
              <a:off x="8823" y="7785"/>
              <a:ext cx="6828" cy="2781"/>
            </a:xfrm>
            <a:prstGeom prst="flowChartProcess">
              <a:avLst/>
            </a:prstGeom>
            <a:noFill/>
            <a:ln w="3175" cap="flat" cmpd="sng">
              <a:solidFill>
                <a:srgbClr val="0070C0"/>
              </a:solidFill>
              <a:prstDash val="dash"/>
              <a:round/>
              <a:headEnd type="none" w="med" len="med"/>
              <a:tailEnd type="none" w="med" len="med"/>
            </a:ln>
          </p:spPr>
          <p:txBody>
            <a:bodyPr anchor="t" anchorCtr="0"/>
            <a:lstStyle/>
            <a:p>
              <a:pPr eaLnBrk="0" hangingPunct="0"/>
              <a:endParaRPr lang="zh-CN" altLang="en-US">
                <a:latin typeface="Calibri" panose="020F0502020204030204" charset="0"/>
                <a:ea typeface="宋体" panose="02010600030101010101" pitchFamily="2" charset="-122"/>
              </a:endParaRPr>
            </a:p>
          </p:txBody>
        </p:sp>
        <p:sp>
          <p:nvSpPr>
            <p:cNvPr id="21" name="矩形 174"/>
            <p:cNvSpPr/>
            <p:nvPr>
              <p:custDataLst>
                <p:tags r:id="rId18"/>
              </p:custDataLst>
            </p:nvPr>
          </p:nvSpPr>
          <p:spPr>
            <a:xfrm>
              <a:off x="9003" y="7939"/>
              <a:ext cx="1002" cy="940"/>
            </a:xfrm>
            <a:prstGeom prst="rect">
              <a:avLst/>
            </a:prstGeom>
            <a:solidFill>
              <a:srgbClr val="79BB8F"/>
            </a:solidFill>
            <a:ln w="9525">
              <a:noFill/>
            </a:ln>
          </p:spPr>
          <p:txBody>
            <a:bodyPr wrap="none" anchor="ctr" anchorCtr="0"/>
            <a:lstStyle/>
            <a:p>
              <a:pPr algn="ctr"/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方正风雅宋简体" pitchFamily="2" charset="-122"/>
                </a:rPr>
                <a:t>平台</a:t>
              </a:r>
              <a:endParaRPr lang="zh-CN" altLang="en-US" sz="1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方正风雅宋简体" pitchFamily="2" charset="-122"/>
              </a:endParaRPr>
            </a:p>
            <a:p>
              <a:pPr algn="ctr"/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方正风雅宋简体" pitchFamily="2" charset="-122"/>
                </a:rPr>
                <a:t>安全</a:t>
              </a:r>
              <a:endParaRPr lang="zh-CN" altLang="en-US" sz="1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方正风雅宋简体" pitchFamily="2" charset="-122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17500" y="320040"/>
            <a:ext cx="414274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不足与展望</a:t>
            </a:r>
            <a:endParaRPr lang="zh-CN" altLang="en-US" sz="40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585470" y="1996440"/>
            <a:ext cx="4149725" cy="2542540"/>
            <a:chOff x="585470" y="1996440"/>
            <a:chExt cx="4149725" cy="2542540"/>
          </a:xfrm>
        </p:grpSpPr>
        <p:sp>
          <p:nvSpPr>
            <p:cNvPr id="15" name="圆角矩形 14"/>
            <p:cNvSpPr/>
            <p:nvPr>
              <p:custDataLst>
                <p:tags r:id="rId1"/>
              </p:custDataLst>
            </p:nvPr>
          </p:nvSpPr>
          <p:spPr>
            <a:xfrm>
              <a:off x="585470" y="1996440"/>
              <a:ext cx="633730" cy="633730"/>
            </a:xfrm>
            <a:prstGeom prst="roundRect">
              <a:avLst/>
            </a:prstGeom>
            <a:solidFill>
              <a:srgbClr val="F0D4F7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b="1" dirty="0" smtClean="0">
                  <a:solidFill>
                    <a:schemeClr val="tx1"/>
                  </a:solidFill>
                </a:rPr>
                <a:t>1</a:t>
              </a:r>
              <a:endParaRPr lang="zh-CN" altLang="en-US" sz="3200" b="1" dirty="0">
                <a:solidFill>
                  <a:schemeClr val="tx1"/>
                </a:solidFill>
              </a:endParaRPr>
            </a:p>
          </p:txBody>
        </p:sp>
        <p:sp>
          <p:nvSpPr>
            <p:cNvPr id="16" name="圆角矩形 15"/>
            <p:cNvSpPr/>
            <p:nvPr>
              <p:custDataLst>
                <p:tags r:id="rId2"/>
              </p:custDataLst>
            </p:nvPr>
          </p:nvSpPr>
          <p:spPr>
            <a:xfrm>
              <a:off x="585470" y="3905250"/>
              <a:ext cx="633730" cy="633730"/>
            </a:xfrm>
            <a:prstGeom prst="roundRect">
              <a:avLst/>
            </a:prstGeom>
            <a:solidFill>
              <a:srgbClr val="F0D4F7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b="1" dirty="0">
                  <a:solidFill>
                    <a:schemeClr val="tx1"/>
                  </a:solidFill>
                </a:rPr>
                <a:t>3</a:t>
              </a:r>
              <a:endParaRPr lang="zh-CN" altLang="en-US" sz="3200" b="1" dirty="0">
                <a:solidFill>
                  <a:schemeClr val="tx1"/>
                </a:solidFill>
              </a:endParaRPr>
            </a:p>
          </p:txBody>
        </p:sp>
        <p:sp>
          <p:nvSpPr>
            <p:cNvPr id="17" name="圆角矩形 16"/>
            <p:cNvSpPr/>
            <p:nvPr>
              <p:custDataLst>
                <p:tags r:id="rId3"/>
              </p:custDataLst>
            </p:nvPr>
          </p:nvSpPr>
          <p:spPr>
            <a:xfrm>
              <a:off x="585470" y="2950845"/>
              <a:ext cx="633730" cy="633730"/>
            </a:xfrm>
            <a:prstGeom prst="roundRect">
              <a:avLst/>
            </a:prstGeom>
            <a:solidFill>
              <a:srgbClr val="F0D4F7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b="1" dirty="0" smtClean="0">
                  <a:solidFill>
                    <a:schemeClr val="tx1"/>
                  </a:solidFill>
                </a:rPr>
                <a:t>2</a:t>
              </a:r>
              <a:endParaRPr lang="zh-CN" altLang="en-US" sz="3200" b="1" dirty="0">
                <a:solidFill>
                  <a:schemeClr val="tx1"/>
                </a:solidFill>
              </a:endParaRPr>
            </a:p>
          </p:txBody>
        </p:sp>
        <p:sp>
          <p:nvSpPr>
            <p:cNvPr id="18" name="文本框 17"/>
            <p:cNvSpPr txBox="1"/>
            <p:nvPr>
              <p:custDataLst>
                <p:tags r:id="rId4"/>
              </p:custDataLst>
            </p:nvPr>
          </p:nvSpPr>
          <p:spPr>
            <a:xfrm>
              <a:off x="1351915" y="1996440"/>
              <a:ext cx="2672080" cy="5219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zh-CN" sz="2800" dirty="0">
                  <a:latin typeface="黑体" panose="02010609060101010101" pitchFamily="49" charset="-122"/>
                  <a:ea typeface="黑体" panose="02010609060101010101" pitchFamily="49" charset="-122"/>
                </a:rPr>
                <a:t>没有参数校验。</a:t>
              </a:r>
              <a:endParaRPr lang="zh-CN" altLang="en-US" sz="3200" b="1" dirty="0" smtClean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9" name="文本框 18"/>
            <p:cNvSpPr txBox="1"/>
            <p:nvPr>
              <p:custDataLst>
                <p:tags r:id="rId5"/>
              </p:custDataLst>
            </p:nvPr>
          </p:nvSpPr>
          <p:spPr>
            <a:xfrm>
              <a:off x="1351915" y="2950845"/>
              <a:ext cx="3383280" cy="5219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zh-CN" sz="2800" dirty="0">
                  <a:latin typeface="黑体" panose="02010609060101010101" pitchFamily="49" charset="-122"/>
                  <a:ea typeface="黑体" panose="02010609060101010101" pitchFamily="49" charset="-122"/>
                </a:rPr>
                <a:t>没有使用缓存机制。</a:t>
              </a:r>
              <a:endParaRPr lang="zh-CN" altLang="en-US" sz="3200" b="1" dirty="0" smtClean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20" name="文本框 19"/>
            <p:cNvSpPr txBox="1"/>
            <p:nvPr>
              <p:custDataLst>
                <p:tags r:id="rId6"/>
              </p:custDataLst>
            </p:nvPr>
          </p:nvSpPr>
          <p:spPr>
            <a:xfrm>
              <a:off x="1351915" y="3905250"/>
              <a:ext cx="2316480" cy="5219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zh-CN" sz="2800" dirty="0">
                  <a:latin typeface="黑体" panose="02010609060101010101" pitchFamily="49" charset="-122"/>
                  <a:ea typeface="黑体" panose="02010609060101010101" pitchFamily="49" charset="-122"/>
                </a:rPr>
                <a:t>界面不美观。</a:t>
              </a:r>
              <a:endParaRPr lang="zh-CN" altLang="en-US" sz="3200" b="1" dirty="0" smtClean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5814695" y="1452245"/>
            <a:ext cx="4149725" cy="3496945"/>
            <a:chOff x="10466" y="3030"/>
            <a:chExt cx="6535" cy="5507"/>
          </a:xfrm>
        </p:grpSpPr>
        <p:sp>
          <p:nvSpPr>
            <p:cNvPr id="5" name="圆角矩形 4"/>
            <p:cNvSpPr/>
            <p:nvPr/>
          </p:nvSpPr>
          <p:spPr>
            <a:xfrm>
              <a:off x="10466" y="3030"/>
              <a:ext cx="998" cy="998"/>
            </a:xfrm>
            <a:prstGeom prst="roundRect">
              <a:avLst/>
            </a:prstGeom>
            <a:solidFill>
              <a:srgbClr val="F0D4F7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b="1" dirty="0" smtClean="0">
                  <a:solidFill>
                    <a:schemeClr val="tx1"/>
                  </a:solidFill>
                </a:rPr>
                <a:t>1</a:t>
              </a:r>
              <a:endParaRPr lang="zh-CN" altLang="en-US" sz="3200" b="1" dirty="0">
                <a:solidFill>
                  <a:schemeClr val="tx1"/>
                </a:solidFill>
              </a:endParaRPr>
            </a:p>
          </p:txBody>
        </p:sp>
        <p:sp>
          <p:nvSpPr>
            <p:cNvPr id="6" name="圆角矩形 5"/>
            <p:cNvSpPr/>
            <p:nvPr/>
          </p:nvSpPr>
          <p:spPr>
            <a:xfrm>
              <a:off x="10466" y="6036"/>
              <a:ext cx="998" cy="998"/>
            </a:xfrm>
            <a:prstGeom prst="roundRect">
              <a:avLst/>
            </a:prstGeom>
            <a:solidFill>
              <a:srgbClr val="F0D4F7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b="1" dirty="0">
                  <a:solidFill>
                    <a:schemeClr val="tx1"/>
                  </a:solidFill>
                </a:rPr>
                <a:t>3</a:t>
              </a:r>
              <a:endParaRPr lang="zh-CN" altLang="en-US" sz="3200" b="1" dirty="0">
                <a:solidFill>
                  <a:schemeClr val="tx1"/>
                </a:solidFill>
              </a:endParaRPr>
            </a:p>
          </p:txBody>
        </p:sp>
        <p:sp>
          <p:nvSpPr>
            <p:cNvPr id="9" name="圆角矩形 8"/>
            <p:cNvSpPr/>
            <p:nvPr/>
          </p:nvSpPr>
          <p:spPr>
            <a:xfrm>
              <a:off x="10466" y="4533"/>
              <a:ext cx="998" cy="998"/>
            </a:xfrm>
            <a:prstGeom prst="roundRect">
              <a:avLst/>
            </a:prstGeom>
            <a:solidFill>
              <a:srgbClr val="F0D4F7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b="1" dirty="0" smtClean="0">
                  <a:solidFill>
                    <a:schemeClr val="tx1"/>
                  </a:solidFill>
                </a:rPr>
                <a:t>2</a:t>
              </a:r>
              <a:endParaRPr lang="zh-CN" altLang="en-US" sz="3200" b="1" dirty="0">
                <a:solidFill>
                  <a:schemeClr val="tx1"/>
                </a:solidFill>
              </a:endParaRPr>
            </a:p>
          </p:txBody>
        </p:sp>
        <p:sp>
          <p:nvSpPr>
            <p:cNvPr id="10" name="文本框 9"/>
            <p:cNvSpPr txBox="1"/>
            <p:nvPr>
              <p:custDataLst>
                <p:tags r:id="rId7"/>
              </p:custDataLst>
            </p:nvPr>
          </p:nvSpPr>
          <p:spPr>
            <a:xfrm>
              <a:off x="11673" y="3030"/>
              <a:ext cx="4208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zh-CN" sz="2800" dirty="0">
                  <a:latin typeface="黑体" panose="02010609060101010101" pitchFamily="49" charset="-122"/>
                  <a:ea typeface="黑体" panose="02010609060101010101" pitchFamily="49" charset="-122"/>
                </a:rPr>
                <a:t>异常预警机制。</a:t>
              </a:r>
              <a:endParaRPr lang="zh-CN" altLang="en-US" sz="3200" b="1" dirty="0" smtClean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2" name="文本框 1"/>
            <p:cNvSpPr txBox="1"/>
            <p:nvPr>
              <p:custDataLst>
                <p:tags r:id="rId8"/>
              </p:custDataLst>
            </p:nvPr>
          </p:nvSpPr>
          <p:spPr>
            <a:xfrm>
              <a:off x="11673" y="4533"/>
              <a:ext cx="5328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>
                  <a:latin typeface="黑体" panose="02010609060101010101" pitchFamily="49" charset="-122"/>
                  <a:ea typeface="黑体" panose="02010609060101010101" pitchFamily="49" charset="-122"/>
                </a:rPr>
                <a:t>AI</a:t>
              </a:r>
              <a:r>
                <a:rPr lang="zh-CN" altLang="en-US" sz="2800" dirty="0">
                  <a:latin typeface="黑体" panose="02010609060101010101" pitchFamily="49" charset="-122"/>
                  <a:ea typeface="黑体" panose="02010609060101010101" pitchFamily="49" charset="-122"/>
                </a:rPr>
                <a:t>进行数据分析</a:t>
              </a:r>
              <a:r>
                <a:rPr lang="zh-CN" altLang="zh-CN" sz="2800" dirty="0">
                  <a:latin typeface="黑体" panose="02010609060101010101" pitchFamily="49" charset="-122"/>
                  <a:ea typeface="黑体" panose="02010609060101010101" pitchFamily="49" charset="-122"/>
                </a:rPr>
                <a:t>。</a:t>
              </a:r>
              <a:endParaRPr lang="zh-CN" altLang="en-US" sz="3200" b="1" dirty="0" smtClean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4" name="文本框 3"/>
            <p:cNvSpPr txBox="1"/>
            <p:nvPr>
              <p:custDataLst>
                <p:tags r:id="rId9"/>
              </p:custDataLst>
            </p:nvPr>
          </p:nvSpPr>
          <p:spPr>
            <a:xfrm>
              <a:off x="11673" y="6036"/>
              <a:ext cx="4208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zh-CN" sz="2800" dirty="0">
                  <a:latin typeface="黑体" panose="02010609060101010101" pitchFamily="49" charset="-122"/>
                  <a:ea typeface="黑体" panose="02010609060101010101" pitchFamily="49" charset="-122"/>
                </a:rPr>
                <a:t>自动控制。</a:t>
              </a:r>
              <a:endParaRPr lang="zh-CN" altLang="en-US" sz="3200" b="1" dirty="0" smtClean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21" name="圆角矩形 20"/>
            <p:cNvSpPr/>
            <p:nvPr>
              <p:custDataLst>
                <p:tags r:id="rId10"/>
              </p:custDataLst>
            </p:nvPr>
          </p:nvSpPr>
          <p:spPr>
            <a:xfrm>
              <a:off x="10466" y="7539"/>
              <a:ext cx="998" cy="998"/>
            </a:xfrm>
            <a:prstGeom prst="roundRect">
              <a:avLst/>
            </a:prstGeom>
            <a:solidFill>
              <a:srgbClr val="F0D4F7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b="1" dirty="0">
                  <a:solidFill>
                    <a:schemeClr val="tx1"/>
                  </a:solidFill>
                </a:rPr>
                <a:t>4</a:t>
              </a:r>
              <a:endParaRPr lang="zh-CN" altLang="en-US" sz="3200" b="1" dirty="0">
                <a:solidFill>
                  <a:schemeClr val="tx1"/>
                </a:solidFill>
              </a:endParaRPr>
            </a:p>
          </p:txBody>
        </p:sp>
        <p:sp>
          <p:nvSpPr>
            <p:cNvPr id="22" name="文本框 21"/>
            <p:cNvSpPr txBox="1"/>
            <p:nvPr>
              <p:custDataLst>
                <p:tags r:id="rId11"/>
              </p:custDataLst>
            </p:nvPr>
          </p:nvSpPr>
          <p:spPr>
            <a:xfrm>
              <a:off x="11673" y="7539"/>
              <a:ext cx="4208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zh-CN" sz="2800" dirty="0">
                  <a:latin typeface="黑体" panose="02010609060101010101" pitchFamily="49" charset="-122"/>
                  <a:ea typeface="黑体" panose="02010609060101010101" pitchFamily="49" charset="-122"/>
                </a:rPr>
                <a:t>区块链。</a:t>
              </a:r>
              <a:endParaRPr lang="zh-CN" altLang="en-US" sz="3200" b="1" dirty="0" smtClean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584450" y="2686685"/>
            <a:ext cx="7022465" cy="133858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66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感谢各位老师聆听</a:t>
            </a:r>
            <a:endParaRPr lang="zh-CN" altLang="en-US" sz="6600" b="1" dirty="0" smtClean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17500" y="320040"/>
            <a:ext cx="810895" cy="2142490"/>
          </a:xfrm>
          <a:prstGeom prst="rect">
            <a:avLst/>
          </a:prstGeom>
          <a:noFill/>
        </p:spPr>
        <p:txBody>
          <a:bodyPr vert="mongolianVert" wrap="square" rtlCol="0">
            <a:noAutofit/>
          </a:bodyPr>
          <a:lstStyle/>
          <a:p>
            <a:r>
              <a:rPr lang="zh-CN" altLang="en-US" sz="40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研究背景</a:t>
            </a:r>
            <a:endParaRPr lang="zh-CN" altLang="en-US" sz="4000" b="1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340485" y="1104265"/>
            <a:ext cx="5683250" cy="4262120"/>
          </a:xfrm>
          <a:prstGeom prst="rect">
            <a:avLst/>
          </a:prstGeom>
        </p:spPr>
      </p:pic>
      <p:sp>
        <p:nvSpPr>
          <p:cNvPr id="29" name="文本框 8202"/>
          <p:cNvSpPr txBox="1"/>
          <p:nvPr>
            <p:custDataLst>
              <p:tags r:id="rId3"/>
            </p:custDataLst>
          </p:nvPr>
        </p:nvSpPr>
        <p:spPr>
          <a:xfrm>
            <a:off x="7235825" y="975360"/>
            <a:ext cx="3398520" cy="706120"/>
          </a:xfrm>
          <a:prstGeom prst="rect">
            <a:avLst/>
          </a:prstGeom>
          <a:solidFill>
            <a:schemeClr val="tx1">
              <a:alpha val="37000"/>
            </a:schemeClr>
          </a:solidFill>
          <a:ln w="9525">
            <a:noFill/>
          </a:ln>
        </p:spPr>
        <p:txBody>
          <a:bodyPr wrap="square" anchor="t" anchorCtr="0">
            <a:noAutofit/>
          </a:bodyPr>
          <a:lstStyle/>
          <a:p>
            <a:pPr algn="just"/>
            <a:r>
              <a:rPr lang="zh-CN" altLang="zh-CN" sz="16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rPr>
              <a:t>随着农业发展，规模化种植越来越普遍。中等规模的农户越来越多。</a:t>
            </a:r>
            <a:endParaRPr lang="zh-CN" altLang="zh-CN" sz="16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20" name="文本框 8202"/>
          <p:cNvSpPr txBox="1"/>
          <p:nvPr>
            <p:custDataLst>
              <p:tags r:id="rId4"/>
            </p:custDataLst>
          </p:nvPr>
        </p:nvSpPr>
        <p:spPr>
          <a:xfrm>
            <a:off x="7986395" y="1981200"/>
            <a:ext cx="3447415" cy="1568450"/>
          </a:xfrm>
          <a:prstGeom prst="rect">
            <a:avLst/>
          </a:prstGeom>
          <a:solidFill>
            <a:srgbClr val="0070C0">
              <a:alpha val="32999"/>
            </a:srgbClr>
          </a:solidFill>
          <a:ln w="9525">
            <a:noFill/>
          </a:ln>
        </p:spPr>
        <p:txBody>
          <a:bodyPr wrap="square" anchor="t" anchorCtr="0">
            <a:spAutoFit/>
          </a:bodyPr>
          <a:lstStyle/>
          <a:p>
            <a:pPr algn="just"/>
            <a:r>
              <a:rPr lang="zh-CN" altLang="en-US" sz="1600" b="1" dirty="0">
                <a:latin typeface="Arial" panose="020B0604020202020204" pitchFamily="34" charset="0"/>
                <a:ea typeface="微软雅黑" panose="020B0503020204020204" charset="-122"/>
              </a:rPr>
              <a:t>生产活动主要依靠人力。</a:t>
            </a:r>
            <a:endParaRPr lang="zh-CN" altLang="en-US" sz="1600" b="1" dirty="0">
              <a:latin typeface="Arial" panose="020B0604020202020204" pitchFamily="34" charset="0"/>
              <a:ea typeface="微软雅黑" panose="020B0503020204020204" charset="-122"/>
            </a:endParaRPr>
          </a:p>
          <a:p>
            <a:pPr algn="just"/>
            <a:r>
              <a:rPr lang="zh-CN" altLang="en-US" sz="2000" dirty="0">
                <a:latin typeface="Arial" panose="020B0604020202020204" pitchFamily="34" charset="0"/>
                <a:ea typeface="微软雅黑" panose="020B0503020204020204" charset="-122"/>
              </a:rPr>
              <a:t>虽然田间部署了一些设备，但是依靠人力操作。一些区域不便行走，这样不仅费时费力，还有安全风险。</a:t>
            </a:r>
            <a:endParaRPr lang="zh-CN" altLang="en-US" sz="2000" dirty="0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7194" name="流程图: 过程 5121"/>
          <p:cNvSpPr/>
          <p:nvPr>
            <p:custDataLst>
              <p:tags r:id="rId5"/>
            </p:custDataLst>
          </p:nvPr>
        </p:nvSpPr>
        <p:spPr>
          <a:xfrm>
            <a:off x="7235825" y="1875155"/>
            <a:ext cx="4335780" cy="4083050"/>
          </a:xfrm>
          <a:prstGeom prst="flowChartProcess">
            <a:avLst/>
          </a:prstGeom>
          <a:noFill/>
          <a:ln w="3175" cap="flat" cmpd="sng">
            <a:solidFill>
              <a:srgbClr val="0070C0"/>
            </a:solidFill>
            <a:prstDash val="dash"/>
            <a:round/>
            <a:headEnd type="none" w="med" len="med"/>
            <a:tailEnd type="none" w="med" len="med"/>
          </a:ln>
        </p:spPr>
        <p:txBody>
          <a:bodyPr anchor="t" anchorCtr="0"/>
          <a:lstStyle/>
          <a:p>
            <a:pPr eaLnBrk="0" hangingPunct="0"/>
            <a:endParaRPr lang="zh-CN" altLang="en-US">
              <a:latin typeface="Calibri" panose="020F0502020204030204" charset="0"/>
              <a:ea typeface="宋体" panose="02010600030101010101" pitchFamily="2" charset="-122"/>
            </a:endParaRPr>
          </a:p>
        </p:txBody>
      </p:sp>
      <p:sp>
        <p:nvSpPr>
          <p:cNvPr id="17433" name="矩形 174"/>
          <p:cNvSpPr/>
          <p:nvPr>
            <p:custDataLst>
              <p:tags r:id="rId6"/>
            </p:custDataLst>
          </p:nvPr>
        </p:nvSpPr>
        <p:spPr>
          <a:xfrm>
            <a:off x="7349808" y="1981200"/>
            <a:ext cx="636587" cy="596900"/>
          </a:xfrm>
          <a:prstGeom prst="rect">
            <a:avLst/>
          </a:prstGeom>
          <a:solidFill>
            <a:srgbClr val="0070C0"/>
          </a:solidFill>
          <a:ln w="9525">
            <a:noFill/>
          </a:ln>
        </p:spPr>
        <p:txBody>
          <a:bodyPr wrap="none" anchor="ctr" anchorCtr="0"/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方正风雅宋简体" pitchFamily="2" charset="-122"/>
              </a:rPr>
              <a:t>不足</a:t>
            </a:r>
            <a:endParaRPr lang="zh-CN" altLang="en-US" sz="1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方正风雅宋简体" pitchFamily="2" charset="-122"/>
            </a:endParaRPr>
          </a:p>
          <a:p>
            <a:pPr algn="ctr"/>
            <a:r>
              <a:rPr lang="zh-CN" altLang="en-US" sz="1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方正风雅宋简体" pitchFamily="2" charset="-122"/>
              </a:rPr>
              <a:t>之处</a:t>
            </a:r>
            <a:endParaRPr lang="zh-CN" altLang="en-US" sz="1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方正风雅宋简体" pitchFamily="2" charset="-122"/>
            </a:endParaRPr>
          </a:p>
        </p:txBody>
      </p:sp>
      <p:sp>
        <p:nvSpPr>
          <p:cNvPr id="13319" name="流程图: 过程 6169"/>
          <p:cNvSpPr/>
          <p:nvPr>
            <p:custDataLst>
              <p:tags r:id="rId7"/>
            </p:custDataLst>
          </p:nvPr>
        </p:nvSpPr>
        <p:spPr>
          <a:xfrm>
            <a:off x="1239520" y="429260"/>
            <a:ext cx="10530205" cy="5875020"/>
          </a:xfrm>
          <a:prstGeom prst="flowChartProcess">
            <a:avLst/>
          </a:prstGeom>
          <a:noFill/>
          <a:ln w="28575" cap="flat" cmpd="sng">
            <a:solidFill>
              <a:srgbClr val="0070C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0170" tIns="46990" rIns="90170" bIns="46990" anchor="ctr" anchorCtr="0"/>
          <a:lstStyle/>
          <a:p>
            <a:pPr algn="just"/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圆角矩形 6170"/>
          <p:cNvSpPr/>
          <p:nvPr>
            <p:custDataLst>
              <p:tags r:id="rId8"/>
            </p:custDataLst>
          </p:nvPr>
        </p:nvSpPr>
        <p:spPr>
          <a:xfrm>
            <a:off x="5122545" y="247015"/>
            <a:ext cx="1884363" cy="379413"/>
          </a:xfrm>
          <a:prstGeom prst="roundRect">
            <a:avLst>
              <a:gd name="adj" fmla="val 16667"/>
            </a:avLst>
          </a:prstGeom>
          <a:solidFill>
            <a:srgbClr val="0070C0"/>
          </a:solidFill>
          <a:ln w="9525">
            <a:noFill/>
          </a:ln>
        </p:spPr>
        <p:txBody>
          <a:bodyPr wrap="none" anchor="ctr" anchorCtr="0"/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Calibri" panose="020F0502020204030204" charset="0"/>
                <a:ea typeface="微软雅黑" panose="020B0503020204020204" charset="-122"/>
              </a:rPr>
              <a:t>农户</a:t>
            </a:r>
            <a:endParaRPr lang="zh-CN" altLang="en-US" sz="2000" dirty="0">
              <a:solidFill>
                <a:schemeClr val="bg1"/>
              </a:solidFill>
              <a:latin typeface="Calibri" panose="020F0502020204030204" charset="0"/>
              <a:ea typeface="微软雅黑" panose="020B0503020204020204" charset="-122"/>
            </a:endParaRPr>
          </a:p>
        </p:txBody>
      </p:sp>
      <p:sp>
        <p:nvSpPr>
          <p:cNvPr id="5" name="文本框 8202"/>
          <p:cNvSpPr txBox="1"/>
          <p:nvPr>
            <p:custDataLst>
              <p:tags r:id="rId9"/>
            </p:custDataLst>
          </p:nvPr>
        </p:nvSpPr>
        <p:spPr>
          <a:xfrm>
            <a:off x="7986395" y="3677920"/>
            <a:ext cx="3447415" cy="2183765"/>
          </a:xfrm>
          <a:prstGeom prst="rect">
            <a:avLst/>
          </a:prstGeom>
          <a:solidFill>
            <a:srgbClr val="0070C0">
              <a:alpha val="32999"/>
            </a:srgbClr>
          </a:solidFill>
          <a:ln w="9525">
            <a:noFill/>
          </a:ln>
        </p:spPr>
        <p:txBody>
          <a:bodyPr wrap="square" anchor="t" anchorCtr="0">
            <a:spAutoFit/>
          </a:bodyPr>
          <a:lstStyle/>
          <a:p>
            <a:pPr algn="just"/>
            <a:r>
              <a:rPr lang="zh-CN" altLang="en-US" sz="1600" b="1" dirty="0">
                <a:latin typeface="Arial" panose="020B0604020202020204" pitchFamily="34" charset="0"/>
                <a:ea typeface="微软雅黑" panose="020B0503020204020204" charset="-122"/>
              </a:rPr>
              <a:t>对数据不够重视。</a:t>
            </a:r>
            <a:endParaRPr lang="zh-CN" altLang="en-US" sz="1600" b="1" dirty="0">
              <a:latin typeface="Arial" panose="020B0604020202020204" pitchFamily="34" charset="0"/>
              <a:ea typeface="微软雅黑" panose="020B0503020204020204" charset="-122"/>
            </a:endParaRPr>
          </a:p>
          <a:p>
            <a:pPr algn="just"/>
            <a:r>
              <a:rPr lang="zh-CN" altLang="en-US" sz="2000" dirty="0">
                <a:latin typeface="Arial" panose="020B0604020202020204" pitchFamily="34" charset="0"/>
                <a:ea typeface="微软雅黑" panose="020B0503020204020204" charset="-122"/>
              </a:rPr>
              <a:t>一方面有产品分级定价的意识，但是不会借助数据做支撑，难以让消费者信服。</a:t>
            </a:r>
            <a:endParaRPr lang="zh-CN" altLang="en-US" sz="2000" dirty="0">
              <a:latin typeface="Arial" panose="020B0604020202020204" pitchFamily="34" charset="0"/>
              <a:ea typeface="微软雅黑" panose="020B0503020204020204" charset="-122"/>
            </a:endParaRPr>
          </a:p>
          <a:p>
            <a:pPr algn="just"/>
            <a:r>
              <a:rPr lang="zh-CN" altLang="en-US" sz="2000" dirty="0">
                <a:latin typeface="Arial" panose="020B0604020202020204" pitchFamily="34" charset="0"/>
                <a:ea typeface="微软雅黑" panose="020B0503020204020204" charset="-122"/>
              </a:rPr>
              <a:t>另一方面决策主要依靠经验，可能出现错误决策造成资源浪费。</a:t>
            </a:r>
            <a:endParaRPr lang="zh-CN" altLang="en-US" sz="2000" dirty="0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6" name="矩形 174"/>
          <p:cNvSpPr/>
          <p:nvPr>
            <p:custDataLst>
              <p:tags r:id="rId10"/>
            </p:custDataLst>
          </p:nvPr>
        </p:nvSpPr>
        <p:spPr>
          <a:xfrm>
            <a:off x="7349808" y="3677920"/>
            <a:ext cx="636587" cy="596900"/>
          </a:xfrm>
          <a:prstGeom prst="rect">
            <a:avLst/>
          </a:prstGeom>
          <a:solidFill>
            <a:srgbClr val="0070C0"/>
          </a:solidFill>
          <a:ln w="9525">
            <a:noFill/>
          </a:ln>
        </p:spPr>
        <p:txBody>
          <a:bodyPr wrap="none" anchor="ctr" anchorCtr="0"/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方正风雅宋简体" pitchFamily="2" charset="-122"/>
              </a:rPr>
              <a:t>不足</a:t>
            </a:r>
            <a:endParaRPr lang="zh-CN" altLang="en-US" sz="1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方正风雅宋简体" pitchFamily="2" charset="-122"/>
            </a:endParaRPr>
          </a:p>
          <a:p>
            <a:pPr algn="ctr"/>
            <a:r>
              <a:rPr lang="zh-CN" altLang="en-US" sz="1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方正风雅宋简体" pitchFamily="2" charset="-122"/>
              </a:rPr>
              <a:t>之处</a:t>
            </a:r>
            <a:endParaRPr lang="zh-CN" altLang="en-US" sz="1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方正风雅宋简体" pitchFamily="2" charset="-122"/>
            </a:endParaRPr>
          </a:p>
        </p:txBody>
      </p:sp>
    </p:spTree>
    <p:custDataLst>
      <p:tags r:id="rId11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0" presetClass="entr" presetSubtype="0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3" dur="1000"/>
                                        <p:tgtEl>
                                          <p:spTgt spid="13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4" presetClass="entr" presetSubtype="1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500"/>
                                        <p:tgtEl>
                                          <p:spTgt spid="7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/>
                                        <p:tgtEl>
                                          <p:spTgt spid="174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174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4" presetClass="entr" presetSubtype="1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00"/>
                            </p:stCondLst>
                            <p:childTnLst>
                              <p:par>
                                <p:cTn id="3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14" presetClass="entr" presetSubtype="1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1" animBg="1"/>
      <p:bldP spid="29" grpId="2" bldLvl="0" animBg="1"/>
      <p:bldP spid="20" grpId="1" animBg="1"/>
      <p:bldP spid="20" grpId="2" bldLvl="0" animBg="1"/>
      <p:bldP spid="7194" grpId="0" bldLvl="0" animBg="1"/>
      <p:bldP spid="17433" grpId="0" bldLvl="0" animBg="1"/>
      <p:bldP spid="13319" grpId="0" animBg="1"/>
      <p:bldP spid="13319" grpId="1" animBg="1"/>
      <p:bldP spid="13319" grpId="2" animBg="1"/>
      <p:bldP spid="13319" grpId="3" animBg="1"/>
      <p:bldP spid="13319" grpId="4" bldLvl="0" animBg="1"/>
      <p:bldP spid="4" grpId="0" bldLvl="0" animBg="1"/>
      <p:bldP spid="5" grpId="1" animBg="1"/>
      <p:bldP spid="5" grpId="2" bldLvl="0" animBg="1"/>
      <p:bldP spid="6" grpId="0" bldLvl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17500" y="320040"/>
            <a:ext cx="810895" cy="2142490"/>
          </a:xfrm>
          <a:prstGeom prst="rect">
            <a:avLst/>
          </a:prstGeom>
          <a:noFill/>
        </p:spPr>
        <p:txBody>
          <a:bodyPr vert="mongolianVert" wrap="square" rtlCol="0">
            <a:noAutofit/>
          </a:bodyPr>
          <a:lstStyle/>
          <a:p>
            <a:r>
              <a:rPr lang="zh-CN" altLang="en-US" sz="40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研究背景</a:t>
            </a:r>
            <a:endParaRPr lang="zh-CN" altLang="en-US" sz="4000" b="1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0" name="文本框 8202"/>
          <p:cNvSpPr txBox="1"/>
          <p:nvPr>
            <p:custDataLst>
              <p:tags r:id="rId1"/>
            </p:custDataLst>
          </p:nvPr>
        </p:nvSpPr>
        <p:spPr>
          <a:xfrm>
            <a:off x="7986395" y="2286000"/>
            <a:ext cx="3447415" cy="1568450"/>
          </a:xfrm>
          <a:prstGeom prst="rect">
            <a:avLst/>
          </a:prstGeom>
          <a:solidFill>
            <a:srgbClr val="0070C0">
              <a:alpha val="32999"/>
            </a:srgbClr>
          </a:solidFill>
          <a:ln w="9525">
            <a:noFill/>
          </a:ln>
        </p:spPr>
        <p:txBody>
          <a:bodyPr wrap="square" anchor="t" anchorCtr="0">
            <a:spAutoFit/>
          </a:bodyPr>
          <a:lstStyle/>
          <a:p>
            <a:pPr algn="just"/>
            <a:r>
              <a:rPr lang="zh-CN" altLang="en-US" sz="1600" b="1" dirty="0">
                <a:latin typeface="Arial" panose="020B0604020202020204" pitchFamily="34" charset="0"/>
                <a:ea typeface="微软雅黑" panose="020B0503020204020204" charset="-122"/>
              </a:rPr>
              <a:t>操作复杂。</a:t>
            </a:r>
            <a:endParaRPr lang="zh-CN" altLang="en-US" sz="1600" b="1" dirty="0">
              <a:latin typeface="Arial" panose="020B0604020202020204" pitchFamily="34" charset="0"/>
              <a:ea typeface="微软雅黑" panose="020B0503020204020204" charset="-122"/>
            </a:endParaRPr>
          </a:p>
          <a:p>
            <a:pPr algn="just"/>
            <a:r>
              <a:rPr lang="zh-CN" altLang="en-US" sz="2000" dirty="0">
                <a:latin typeface="Arial" panose="020B0604020202020204" pitchFamily="34" charset="0"/>
                <a:ea typeface="微软雅黑" panose="020B0503020204020204" charset="-122"/>
              </a:rPr>
              <a:t>中等规模的农户很多都是文化程度较低的人，繁多的功能和复杂的操作对其意味着极高的学习成本。</a:t>
            </a:r>
            <a:endParaRPr lang="zh-CN" altLang="en-US" sz="2000" dirty="0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7194" name="流程图: 过程 5121"/>
          <p:cNvSpPr/>
          <p:nvPr>
            <p:custDataLst>
              <p:tags r:id="rId2"/>
            </p:custDataLst>
          </p:nvPr>
        </p:nvSpPr>
        <p:spPr>
          <a:xfrm>
            <a:off x="7235825" y="2179955"/>
            <a:ext cx="4335780" cy="1765935"/>
          </a:xfrm>
          <a:prstGeom prst="flowChartProcess">
            <a:avLst/>
          </a:prstGeom>
          <a:noFill/>
          <a:ln w="3175" cap="flat" cmpd="sng">
            <a:solidFill>
              <a:srgbClr val="0070C0"/>
            </a:solidFill>
            <a:prstDash val="dash"/>
            <a:round/>
            <a:headEnd type="none" w="med" len="med"/>
            <a:tailEnd type="none" w="med" len="med"/>
          </a:ln>
        </p:spPr>
        <p:txBody>
          <a:bodyPr anchor="t" anchorCtr="0"/>
          <a:lstStyle/>
          <a:p>
            <a:pPr eaLnBrk="0" hangingPunct="0"/>
            <a:endParaRPr lang="zh-CN" altLang="en-US">
              <a:latin typeface="Calibri" panose="020F0502020204030204" charset="0"/>
              <a:ea typeface="宋体" panose="02010600030101010101" pitchFamily="2" charset="-122"/>
            </a:endParaRPr>
          </a:p>
        </p:txBody>
      </p:sp>
      <p:sp>
        <p:nvSpPr>
          <p:cNvPr id="17433" name="矩形 174"/>
          <p:cNvSpPr/>
          <p:nvPr>
            <p:custDataLst>
              <p:tags r:id="rId3"/>
            </p:custDataLst>
          </p:nvPr>
        </p:nvSpPr>
        <p:spPr>
          <a:xfrm>
            <a:off x="7349808" y="2286000"/>
            <a:ext cx="636587" cy="596900"/>
          </a:xfrm>
          <a:prstGeom prst="rect">
            <a:avLst/>
          </a:prstGeom>
          <a:solidFill>
            <a:srgbClr val="0070C0"/>
          </a:solidFill>
          <a:ln w="9525">
            <a:noFill/>
          </a:ln>
        </p:spPr>
        <p:txBody>
          <a:bodyPr wrap="none" anchor="ctr" anchorCtr="0"/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方正风雅宋简体" pitchFamily="2" charset="-122"/>
              </a:rPr>
              <a:t>不足</a:t>
            </a:r>
            <a:endParaRPr lang="zh-CN" altLang="en-US" sz="1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方正风雅宋简体" pitchFamily="2" charset="-122"/>
            </a:endParaRPr>
          </a:p>
          <a:p>
            <a:pPr algn="ctr"/>
            <a:r>
              <a:rPr lang="zh-CN" altLang="en-US" sz="1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方正风雅宋简体" pitchFamily="2" charset="-122"/>
              </a:rPr>
              <a:t>之处</a:t>
            </a:r>
            <a:endParaRPr lang="zh-CN" altLang="en-US" sz="1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方正风雅宋简体" pitchFamily="2" charset="-122"/>
            </a:endParaRPr>
          </a:p>
        </p:txBody>
      </p:sp>
      <p:sp>
        <p:nvSpPr>
          <p:cNvPr id="13319" name="流程图: 过程 6169"/>
          <p:cNvSpPr/>
          <p:nvPr>
            <p:custDataLst>
              <p:tags r:id="rId4"/>
            </p:custDataLst>
          </p:nvPr>
        </p:nvSpPr>
        <p:spPr>
          <a:xfrm>
            <a:off x="1239520" y="429260"/>
            <a:ext cx="10530205" cy="5875020"/>
          </a:xfrm>
          <a:prstGeom prst="flowChartProcess">
            <a:avLst/>
          </a:prstGeom>
          <a:noFill/>
          <a:ln w="28575" cap="flat" cmpd="sng">
            <a:solidFill>
              <a:srgbClr val="0070C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0170" tIns="46990" rIns="90170" bIns="46990" anchor="ctr" anchorCtr="0"/>
          <a:lstStyle/>
          <a:p>
            <a:pPr algn="just"/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圆角矩形 6170"/>
          <p:cNvSpPr/>
          <p:nvPr>
            <p:custDataLst>
              <p:tags r:id="rId5"/>
            </p:custDataLst>
          </p:nvPr>
        </p:nvSpPr>
        <p:spPr>
          <a:xfrm>
            <a:off x="5122545" y="247015"/>
            <a:ext cx="1884363" cy="379413"/>
          </a:xfrm>
          <a:prstGeom prst="roundRect">
            <a:avLst>
              <a:gd name="adj" fmla="val 16667"/>
            </a:avLst>
          </a:prstGeom>
          <a:solidFill>
            <a:srgbClr val="0070C0"/>
          </a:solidFill>
          <a:ln w="9525">
            <a:noFill/>
          </a:ln>
        </p:spPr>
        <p:txBody>
          <a:bodyPr wrap="none" anchor="ctr" anchorCtr="0"/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Calibri" panose="020F0502020204030204" charset="0"/>
                <a:ea typeface="微软雅黑" panose="020B0503020204020204" charset="-122"/>
              </a:rPr>
              <a:t>已有平台</a:t>
            </a:r>
            <a:endParaRPr lang="zh-CN" altLang="en-US" sz="2000" dirty="0">
              <a:solidFill>
                <a:schemeClr val="bg1"/>
              </a:solidFill>
              <a:latin typeface="Calibri" panose="020F0502020204030204" charset="0"/>
              <a:ea typeface="微软雅黑" panose="020B0503020204020204" charset="-122"/>
            </a:endParaRPr>
          </a:p>
        </p:txBody>
      </p:sp>
      <p:pic>
        <p:nvPicPr>
          <p:cNvPr id="100" name="图片 99"/>
          <p:cNvPicPr/>
          <p:nvPr/>
        </p:nvPicPr>
        <p:blipFill>
          <a:blip r:embed="rId6"/>
          <a:stretch>
            <a:fillRect/>
          </a:stretch>
        </p:blipFill>
        <p:spPr>
          <a:xfrm>
            <a:off x="1353820" y="638810"/>
            <a:ext cx="5688965" cy="242824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3" name="图片 102"/>
          <p:cNvPicPr/>
          <p:nvPr/>
        </p:nvPicPr>
        <p:blipFill>
          <a:blip r:embed="rId7"/>
          <a:stretch>
            <a:fillRect/>
          </a:stretch>
        </p:blipFill>
        <p:spPr>
          <a:xfrm>
            <a:off x="1324610" y="3142615"/>
            <a:ext cx="5718810" cy="3086100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8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0" presetClass="entr" presetSubtype="0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3" dur="1000"/>
                                        <p:tgtEl>
                                          <p:spTgt spid="13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" dur="500"/>
                                        <p:tgtEl>
                                          <p:spTgt spid="7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/>
                                        <p:tgtEl>
                                          <p:spTgt spid="174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174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4" presetClass="entr" presetSubtype="1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1" animBg="1"/>
      <p:bldP spid="20" grpId="2" bldLvl="0" animBg="1"/>
      <p:bldP spid="7194" grpId="0" bldLvl="0" animBg="1"/>
      <p:bldP spid="17433" grpId="0" bldLvl="0" animBg="1"/>
      <p:bldP spid="13319" grpId="0" animBg="1"/>
      <p:bldP spid="13319" grpId="1" animBg="1"/>
      <p:bldP spid="13319" grpId="2" animBg="1"/>
      <p:bldP spid="13319" grpId="3" animBg="1"/>
      <p:bldP spid="13319" grpId="4" bldLvl="0" animBg="1"/>
      <p:bldP spid="4" grpId="0" bldLvl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17500" y="319899"/>
            <a:ext cx="41427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研究内容和目标</a:t>
            </a:r>
            <a:endParaRPr lang="zh-CN" altLang="en-US" sz="40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317500" y="2727539"/>
            <a:ext cx="633600" cy="633516"/>
          </a:xfrm>
          <a:prstGeom prst="roundRect">
            <a:avLst/>
          </a:prstGeom>
          <a:solidFill>
            <a:srgbClr val="F0D4F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 smtClean="0">
                <a:solidFill>
                  <a:schemeClr val="tx1"/>
                </a:solidFill>
              </a:rPr>
              <a:t>1</a:t>
            </a:r>
            <a:endParaRPr lang="zh-CN" altLang="en-US" sz="3200" b="1" dirty="0">
              <a:solidFill>
                <a:schemeClr val="tx1"/>
              </a:solidFill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317500" y="4093950"/>
            <a:ext cx="633095" cy="633516"/>
          </a:xfrm>
          <a:prstGeom prst="roundRect">
            <a:avLst/>
          </a:prstGeom>
          <a:solidFill>
            <a:srgbClr val="F0D4F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>
                <a:solidFill>
                  <a:schemeClr val="tx1"/>
                </a:solidFill>
              </a:rPr>
              <a:t>3</a:t>
            </a:r>
            <a:endParaRPr lang="zh-CN" altLang="en-US" sz="3200" b="1" dirty="0">
              <a:solidFill>
                <a:schemeClr val="tx1"/>
              </a:solidFill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317500" y="3410745"/>
            <a:ext cx="633095" cy="633516"/>
          </a:xfrm>
          <a:prstGeom prst="roundRect">
            <a:avLst/>
          </a:prstGeom>
          <a:solidFill>
            <a:srgbClr val="F0D4F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 smtClean="0">
                <a:solidFill>
                  <a:schemeClr val="tx1"/>
                </a:solidFill>
              </a:rPr>
              <a:t>2</a:t>
            </a:r>
            <a:endParaRPr lang="zh-CN" altLang="en-US" sz="3200" b="1" dirty="0">
              <a:solidFill>
                <a:schemeClr val="tx1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116705" y="2752514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zh-CN" sz="2800" dirty="0">
                <a:latin typeface="黑体" panose="02010609060101010101" pitchFamily="49" charset="-122"/>
                <a:ea typeface="黑体" panose="02010609060101010101" pitchFamily="49" charset="-122"/>
              </a:rPr>
              <a:t>分析</a:t>
            </a:r>
            <a:r>
              <a:rPr lang="zh-CN" altLang="zh-CN" sz="28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需求</a:t>
            </a:r>
            <a:endParaRPr lang="zh-CN" altLang="en-US" sz="3200" b="1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116705" y="3466517"/>
            <a:ext cx="33832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zh-CN" sz="2800" dirty="0">
                <a:latin typeface="黑体" panose="02010609060101010101" pitchFamily="49" charset="-122"/>
                <a:ea typeface="黑体" panose="02010609060101010101" pitchFamily="49" charset="-122"/>
              </a:rPr>
              <a:t>设计系统功能和逻辑</a:t>
            </a:r>
            <a:endParaRPr lang="zh-CN" altLang="zh-CN" sz="2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116705" y="4149723"/>
            <a:ext cx="3383280" cy="5219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kern="1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划分系统模块并开发</a:t>
            </a:r>
            <a:endParaRPr lang="zh-CN" altLang="zh-CN" sz="2800" kern="100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241935" y="1748155"/>
            <a:ext cx="3406140" cy="663575"/>
          </a:xfrm>
          <a:prstGeom prst="roundRect">
            <a:avLst/>
          </a:prstGeom>
          <a:solidFill>
            <a:srgbClr val="CCE8CF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3600" b="1">
                <a:latin typeface="黑体" panose="02010609060101010101" pitchFamily="49" charset="-122"/>
                <a:ea typeface="黑体" panose="02010609060101010101" pitchFamily="49" charset="-122"/>
              </a:rPr>
              <a:t>内容</a:t>
            </a:r>
            <a:endParaRPr lang="zh-CN" altLang="en-US" sz="3600" b="1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5526405" y="1594064"/>
            <a:ext cx="633600" cy="633516"/>
          </a:xfrm>
          <a:prstGeom prst="roundRect">
            <a:avLst/>
          </a:prstGeom>
          <a:solidFill>
            <a:srgbClr val="F0D4F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 smtClean="0">
                <a:solidFill>
                  <a:schemeClr val="tx1"/>
                </a:solidFill>
              </a:rPr>
              <a:t>1</a:t>
            </a:r>
            <a:endParaRPr lang="zh-CN" altLang="en-US" sz="3200" b="1" dirty="0">
              <a:solidFill>
                <a:schemeClr val="tx1"/>
              </a:solidFill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5527040" y="4848965"/>
            <a:ext cx="633095" cy="633516"/>
          </a:xfrm>
          <a:prstGeom prst="roundRect">
            <a:avLst/>
          </a:prstGeom>
          <a:solidFill>
            <a:srgbClr val="F0D4F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>
                <a:solidFill>
                  <a:schemeClr val="tx1"/>
                </a:solidFill>
              </a:rPr>
              <a:t>3</a:t>
            </a:r>
            <a:endParaRPr lang="zh-CN" altLang="en-US" sz="3200" b="1" dirty="0">
              <a:solidFill>
                <a:schemeClr val="tx1"/>
              </a:solidFill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5527040" y="4165760"/>
            <a:ext cx="633095" cy="633516"/>
          </a:xfrm>
          <a:prstGeom prst="roundRect">
            <a:avLst/>
          </a:prstGeom>
          <a:solidFill>
            <a:srgbClr val="F0D4F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 smtClean="0">
                <a:solidFill>
                  <a:schemeClr val="tx1"/>
                </a:solidFill>
              </a:rPr>
              <a:t>2</a:t>
            </a:r>
            <a:endParaRPr lang="zh-CN" altLang="en-US" sz="3200" b="1" dirty="0">
              <a:solidFill>
                <a:schemeClr val="tx1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5529955" y="2259754"/>
            <a:ext cx="613410" cy="151384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zh-CN" altLang="zh-CN" sz="2800" dirty="0">
                <a:latin typeface="黑体" panose="02010609060101010101" pitchFamily="49" charset="-122"/>
                <a:ea typeface="黑体" panose="02010609060101010101" pitchFamily="49" charset="-122"/>
              </a:rPr>
              <a:t>基础功能</a:t>
            </a:r>
            <a:endParaRPr lang="zh-CN" altLang="zh-CN" sz="28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6326245" y="4221532"/>
            <a:ext cx="33832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zh-CN" sz="2800" dirty="0">
                <a:latin typeface="黑体" panose="02010609060101010101" pitchFamily="49" charset="-122"/>
                <a:ea typeface="黑体" panose="02010609060101010101" pitchFamily="49" charset="-122"/>
              </a:rPr>
              <a:t>严格的设备访问控制</a:t>
            </a:r>
            <a:endParaRPr lang="zh-CN" altLang="zh-CN" sz="28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6326245" y="4904738"/>
            <a:ext cx="1960880" cy="5219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zh-CN" sz="2800" kern="1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冷数据管理</a:t>
            </a:r>
            <a:endParaRPr lang="zh-CN" altLang="zh-CN" sz="2800" kern="100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7" name="圆角矩形 16"/>
          <p:cNvSpPr/>
          <p:nvPr/>
        </p:nvSpPr>
        <p:spPr>
          <a:xfrm>
            <a:off x="5450840" y="614680"/>
            <a:ext cx="3406140" cy="663575"/>
          </a:xfrm>
          <a:prstGeom prst="roundRect">
            <a:avLst/>
          </a:prstGeom>
          <a:solidFill>
            <a:srgbClr val="CCE8CF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3600" b="1">
                <a:latin typeface="黑体" panose="02010609060101010101" pitchFamily="49" charset="-122"/>
                <a:ea typeface="黑体" panose="02010609060101010101" pitchFamily="49" charset="-122"/>
              </a:rPr>
              <a:t>目标</a:t>
            </a:r>
            <a:endParaRPr lang="zh-CN" altLang="en-US" sz="3600" b="1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9" name="矩形 28"/>
          <p:cNvSpPr/>
          <p:nvPr>
            <p:custDataLst>
              <p:tags r:id="rId1"/>
            </p:custDataLst>
          </p:nvPr>
        </p:nvSpPr>
        <p:spPr>
          <a:xfrm>
            <a:off x="6595745" y="1724660"/>
            <a:ext cx="1717040" cy="372745"/>
          </a:xfrm>
          <a:prstGeom prst="rect">
            <a:avLst/>
          </a:prstGeom>
          <a:solidFill>
            <a:srgbClr val="8590CA">
              <a:lumMod val="20000"/>
              <a:lumOff val="80000"/>
            </a:srgbClr>
          </a:solidFill>
          <a:ln>
            <a:noFill/>
          </a:ln>
        </p:spPr>
        <p:style>
          <a:lnRef idx="2">
            <a:srgbClr val="8590CA">
              <a:shade val="50000"/>
            </a:srgbClr>
          </a:lnRef>
          <a:fillRef idx="1">
            <a:srgbClr val="8590CA"/>
          </a:fillRef>
          <a:effectRef idx="0">
            <a:srgbClr val="8590CA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 sz="3200" spc="150"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3" name="椭圆 32"/>
          <p:cNvSpPr/>
          <p:nvPr>
            <p:custDataLst>
              <p:tags r:id="rId2"/>
            </p:custDataLst>
          </p:nvPr>
        </p:nvSpPr>
        <p:spPr>
          <a:xfrm>
            <a:off x="6297803" y="1612086"/>
            <a:ext cx="595667" cy="595667"/>
          </a:xfrm>
          <a:prstGeom prst="ellipse">
            <a:avLst/>
          </a:prstGeom>
          <a:ln>
            <a:noFill/>
          </a:ln>
        </p:spPr>
        <p:style>
          <a:lnRef idx="2">
            <a:srgbClr val="8590CA">
              <a:shade val="50000"/>
            </a:srgbClr>
          </a:lnRef>
          <a:fillRef idx="1">
            <a:srgbClr val="8590CA"/>
          </a:fillRef>
          <a:effectRef idx="0">
            <a:srgbClr val="8590CA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 altLang="zh-CN" sz="3200" spc="150" dirty="0">
              <a:solidFill>
                <a:sysClr val="window" lastClr="FFFFFF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5" name="文本框 34"/>
          <p:cNvSpPr txBox="1"/>
          <p:nvPr>
            <p:custDataLst>
              <p:tags r:id="rId3"/>
            </p:custDataLst>
          </p:nvPr>
        </p:nvSpPr>
        <p:spPr>
          <a:xfrm>
            <a:off x="6955155" y="1732915"/>
            <a:ext cx="1451610" cy="339725"/>
          </a:xfrm>
          <a:prstGeom prst="rect">
            <a:avLst/>
          </a:prstGeom>
          <a:noFill/>
        </p:spPr>
        <p:txBody>
          <a:bodyPr wrap="square" rtlCol="0" anchor="ctr" anchorCtr="0"/>
          <a:lstStyle/>
          <a:p>
            <a:pPr algn="l">
              <a:lnSpc>
                <a:spcPct val="120000"/>
              </a:lnSpc>
            </a:pPr>
            <a:r>
              <a:rPr lang="zh-CN" altLang="en-US" sz="2000" spc="150"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用户管理</a:t>
            </a:r>
            <a:endParaRPr lang="zh-CN" altLang="en-US" sz="2000" spc="150"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57" name="矩形 56"/>
          <p:cNvSpPr/>
          <p:nvPr>
            <p:custDataLst>
              <p:tags r:id="rId4"/>
            </p:custDataLst>
          </p:nvPr>
        </p:nvSpPr>
        <p:spPr>
          <a:xfrm>
            <a:off x="6595745" y="2505075"/>
            <a:ext cx="1717040" cy="372745"/>
          </a:xfrm>
          <a:prstGeom prst="rect">
            <a:avLst/>
          </a:prstGeom>
          <a:solidFill>
            <a:srgbClr val="8EAADC">
              <a:lumMod val="20000"/>
              <a:lumOff val="80000"/>
            </a:srgbClr>
          </a:solidFill>
          <a:ln>
            <a:noFill/>
          </a:ln>
        </p:spPr>
        <p:style>
          <a:lnRef idx="2">
            <a:srgbClr val="8590CA">
              <a:shade val="50000"/>
            </a:srgbClr>
          </a:lnRef>
          <a:fillRef idx="1">
            <a:srgbClr val="8590CA"/>
          </a:fillRef>
          <a:effectRef idx="0">
            <a:srgbClr val="8590CA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 sz="3200" spc="150"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6" name="椭圆 35"/>
          <p:cNvSpPr/>
          <p:nvPr>
            <p:custDataLst>
              <p:tags r:id="rId5"/>
            </p:custDataLst>
          </p:nvPr>
        </p:nvSpPr>
        <p:spPr>
          <a:xfrm>
            <a:off x="6297803" y="2392592"/>
            <a:ext cx="595667" cy="595667"/>
          </a:xfrm>
          <a:prstGeom prst="ellipse">
            <a:avLst/>
          </a:prstGeom>
          <a:solidFill>
            <a:srgbClr val="8EAADC"/>
          </a:solidFill>
          <a:ln>
            <a:noFill/>
          </a:ln>
        </p:spPr>
        <p:style>
          <a:lnRef idx="2">
            <a:srgbClr val="8590CA">
              <a:shade val="50000"/>
            </a:srgbClr>
          </a:lnRef>
          <a:fillRef idx="1">
            <a:srgbClr val="8590CA"/>
          </a:fillRef>
          <a:effectRef idx="0">
            <a:srgbClr val="8590CA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 altLang="zh-CN" sz="3200" spc="150" dirty="0">
              <a:solidFill>
                <a:sysClr val="window" lastClr="FFFFFF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9" name="文本框 38"/>
          <p:cNvSpPr txBox="1"/>
          <p:nvPr>
            <p:custDataLst>
              <p:tags r:id="rId6"/>
            </p:custDataLst>
          </p:nvPr>
        </p:nvSpPr>
        <p:spPr>
          <a:xfrm>
            <a:off x="6955155" y="2513330"/>
            <a:ext cx="1332230" cy="339725"/>
          </a:xfrm>
          <a:prstGeom prst="rect">
            <a:avLst/>
          </a:prstGeom>
          <a:noFill/>
        </p:spPr>
        <p:txBody>
          <a:bodyPr wrap="square" rtlCol="0" anchor="ctr" anchorCtr="0"/>
          <a:lstStyle/>
          <a:p>
            <a:pPr algn="l">
              <a:lnSpc>
                <a:spcPct val="120000"/>
              </a:lnSpc>
            </a:pPr>
            <a:r>
              <a:rPr lang="zh-CN" altLang="en-US" sz="2000" spc="150"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数据管理</a:t>
            </a:r>
            <a:endParaRPr lang="zh-CN" altLang="en-US" sz="2000" spc="150"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0" name="矩形 39"/>
          <p:cNvSpPr/>
          <p:nvPr>
            <p:custDataLst>
              <p:tags r:id="rId7"/>
            </p:custDataLst>
          </p:nvPr>
        </p:nvSpPr>
        <p:spPr>
          <a:xfrm>
            <a:off x="6595745" y="3291205"/>
            <a:ext cx="1717040" cy="372745"/>
          </a:xfrm>
          <a:prstGeom prst="rect">
            <a:avLst/>
          </a:prstGeom>
          <a:solidFill>
            <a:srgbClr val="79B6D3">
              <a:lumMod val="20000"/>
              <a:lumOff val="80000"/>
            </a:srgbClr>
          </a:solidFill>
          <a:ln>
            <a:noFill/>
          </a:ln>
        </p:spPr>
        <p:style>
          <a:lnRef idx="2">
            <a:srgbClr val="8590CA">
              <a:shade val="50000"/>
            </a:srgbClr>
          </a:lnRef>
          <a:fillRef idx="1">
            <a:srgbClr val="8590CA"/>
          </a:fillRef>
          <a:effectRef idx="0">
            <a:srgbClr val="8590CA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 sz="3200" spc="150"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64" name="椭圆 63"/>
          <p:cNvSpPr/>
          <p:nvPr>
            <p:custDataLst>
              <p:tags r:id="rId8"/>
            </p:custDataLst>
          </p:nvPr>
        </p:nvSpPr>
        <p:spPr>
          <a:xfrm>
            <a:off x="6297803" y="3178510"/>
            <a:ext cx="595667" cy="595667"/>
          </a:xfrm>
          <a:prstGeom prst="ellipse">
            <a:avLst/>
          </a:prstGeom>
          <a:solidFill>
            <a:srgbClr val="79B6D3"/>
          </a:solidFill>
          <a:ln>
            <a:noFill/>
          </a:ln>
        </p:spPr>
        <p:style>
          <a:lnRef idx="2">
            <a:srgbClr val="8590CA">
              <a:shade val="50000"/>
            </a:srgbClr>
          </a:lnRef>
          <a:fillRef idx="1">
            <a:srgbClr val="8590CA"/>
          </a:fillRef>
          <a:effectRef idx="0">
            <a:srgbClr val="8590CA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 altLang="zh-CN" sz="3200" spc="150" dirty="0">
              <a:solidFill>
                <a:sysClr val="window" lastClr="FFFFFF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65" name="文本框 64"/>
          <p:cNvSpPr txBox="1"/>
          <p:nvPr>
            <p:custDataLst>
              <p:tags r:id="rId9"/>
            </p:custDataLst>
          </p:nvPr>
        </p:nvSpPr>
        <p:spPr>
          <a:xfrm>
            <a:off x="6955155" y="3299460"/>
            <a:ext cx="1380490" cy="339725"/>
          </a:xfrm>
          <a:prstGeom prst="rect">
            <a:avLst/>
          </a:prstGeom>
          <a:noFill/>
        </p:spPr>
        <p:txBody>
          <a:bodyPr wrap="square" rtlCol="0" anchor="ctr" anchorCtr="0"/>
          <a:lstStyle/>
          <a:p>
            <a:pPr algn="l">
              <a:lnSpc>
                <a:spcPct val="120000"/>
              </a:lnSpc>
            </a:pPr>
            <a:r>
              <a:rPr lang="zh-CN" altLang="en-US" sz="2000" spc="150"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定时控制</a:t>
            </a:r>
            <a:endParaRPr lang="zh-CN" altLang="en-US" sz="2000" spc="150"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66" name="矩形 65"/>
          <p:cNvSpPr/>
          <p:nvPr>
            <p:custDataLst>
              <p:tags r:id="rId10"/>
            </p:custDataLst>
          </p:nvPr>
        </p:nvSpPr>
        <p:spPr>
          <a:xfrm>
            <a:off x="8841105" y="1710055"/>
            <a:ext cx="1620520" cy="372745"/>
          </a:xfrm>
          <a:prstGeom prst="rect">
            <a:avLst/>
          </a:prstGeom>
          <a:solidFill>
            <a:srgbClr val="7AC2C7">
              <a:lumMod val="20000"/>
              <a:lumOff val="80000"/>
            </a:srgbClr>
          </a:solidFill>
          <a:ln>
            <a:noFill/>
          </a:ln>
        </p:spPr>
        <p:style>
          <a:lnRef idx="2">
            <a:srgbClr val="8590CA">
              <a:shade val="50000"/>
            </a:srgbClr>
          </a:lnRef>
          <a:fillRef idx="1">
            <a:srgbClr val="8590CA"/>
          </a:fillRef>
          <a:effectRef idx="0">
            <a:srgbClr val="8590CA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 sz="3200" spc="150"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67" name="椭圆 66"/>
          <p:cNvSpPr/>
          <p:nvPr>
            <p:custDataLst>
              <p:tags r:id="rId11"/>
            </p:custDataLst>
          </p:nvPr>
        </p:nvSpPr>
        <p:spPr>
          <a:xfrm>
            <a:off x="8543162" y="1597028"/>
            <a:ext cx="595667" cy="595667"/>
          </a:xfrm>
          <a:prstGeom prst="ellipse">
            <a:avLst/>
          </a:prstGeom>
          <a:solidFill>
            <a:srgbClr val="7AC2C7"/>
          </a:solidFill>
          <a:ln>
            <a:noFill/>
          </a:ln>
        </p:spPr>
        <p:style>
          <a:lnRef idx="2">
            <a:srgbClr val="8590CA">
              <a:shade val="50000"/>
            </a:srgbClr>
          </a:lnRef>
          <a:fillRef idx="1">
            <a:srgbClr val="8590CA"/>
          </a:fillRef>
          <a:effectRef idx="0">
            <a:srgbClr val="8590CA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 altLang="zh-CN" sz="3200" spc="150" dirty="0">
              <a:solidFill>
                <a:sysClr val="window" lastClr="FFFFFF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68" name="文本框 67"/>
          <p:cNvSpPr txBox="1"/>
          <p:nvPr>
            <p:custDataLst>
              <p:tags r:id="rId12"/>
            </p:custDataLst>
          </p:nvPr>
        </p:nvSpPr>
        <p:spPr>
          <a:xfrm>
            <a:off x="9200515" y="1717675"/>
            <a:ext cx="1362710" cy="339725"/>
          </a:xfrm>
          <a:prstGeom prst="rect">
            <a:avLst/>
          </a:prstGeom>
          <a:noFill/>
        </p:spPr>
        <p:txBody>
          <a:bodyPr wrap="square" rtlCol="0" anchor="ctr" anchorCtr="0"/>
          <a:lstStyle/>
          <a:p>
            <a:pPr algn="l">
              <a:lnSpc>
                <a:spcPct val="120000"/>
              </a:lnSpc>
            </a:pPr>
            <a:r>
              <a:rPr lang="zh-CN" altLang="en-US" sz="2000" spc="150"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设备管理</a:t>
            </a:r>
            <a:endParaRPr lang="zh-CN" altLang="en-US" sz="2000" spc="150"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72" name="矩形 71"/>
          <p:cNvSpPr/>
          <p:nvPr>
            <p:custDataLst>
              <p:tags r:id="rId13"/>
            </p:custDataLst>
          </p:nvPr>
        </p:nvSpPr>
        <p:spPr>
          <a:xfrm>
            <a:off x="8841105" y="2479675"/>
            <a:ext cx="1620520" cy="372745"/>
          </a:xfrm>
          <a:prstGeom prst="rect">
            <a:avLst/>
          </a:prstGeom>
          <a:solidFill>
            <a:srgbClr val="6BC0A7">
              <a:lumMod val="20000"/>
              <a:lumOff val="80000"/>
            </a:srgbClr>
          </a:solidFill>
          <a:ln>
            <a:noFill/>
          </a:ln>
        </p:spPr>
        <p:style>
          <a:lnRef idx="2">
            <a:srgbClr val="8590CA">
              <a:shade val="50000"/>
            </a:srgbClr>
          </a:lnRef>
          <a:fillRef idx="1">
            <a:srgbClr val="8590CA"/>
          </a:fillRef>
          <a:effectRef idx="0">
            <a:srgbClr val="8590CA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 sz="3200" spc="150"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73" name="椭圆 72"/>
          <p:cNvSpPr/>
          <p:nvPr>
            <p:custDataLst>
              <p:tags r:id="rId14"/>
            </p:custDataLst>
          </p:nvPr>
        </p:nvSpPr>
        <p:spPr>
          <a:xfrm>
            <a:off x="8543162" y="2367096"/>
            <a:ext cx="595667" cy="595667"/>
          </a:xfrm>
          <a:prstGeom prst="ellipse">
            <a:avLst/>
          </a:prstGeom>
          <a:solidFill>
            <a:srgbClr val="6BC0A7"/>
          </a:solidFill>
          <a:ln>
            <a:noFill/>
          </a:ln>
        </p:spPr>
        <p:style>
          <a:lnRef idx="2">
            <a:srgbClr val="8590CA">
              <a:shade val="50000"/>
            </a:srgbClr>
          </a:lnRef>
          <a:fillRef idx="1">
            <a:srgbClr val="8590CA"/>
          </a:fillRef>
          <a:effectRef idx="0">
            <a:srgbClr val="8590CA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 altLang="zh-CN" sz="3200" spc="150" dirty="0">
              <a:solidFill>
                <a:sysClr val="window" lastClr="FFFFFF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74" name="文本框 73"/>
          <p:cNvSpPr txBox="1"/>
          <p:nvPr>
            <p:custDataLst>
              <p:tags r:id="rId15"/>
            </p:custDataLst>
          </p:nvPr>
        </p:nvSpPr>
        <p:spPr>
          <a:xfrm>
            <a:off x="9200515" y="2487930"/>
            <a:ext cx="1382395" cy="339725"/>
          </a:xfrm>
          <a:prstGeom prst="rect">
            <a:avLst/>
          </a:prstGeom>
          <a:noFill/>
        </p:spPr>
        <p:txBody>
          <a:bodyPr wrap="square" rtlCol="0" anchor="ctr" anchorCtr="0"/>
          <a:lstStyle/>
          <a:p>
            <a:pPr algn="l">
              <a:lnSpc>
                <a:spcPct val="120000"/>
              </a:lnSpc>
            </a:pPr>
            <a:r>
              <a:rPr lang="zh-CN" altLang="en-US" sz="2000" spc="150"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设备控制</a:t>
            </a:r>
            <a:endParaRPr lang="zh-CN" altLang="en-US" sz="2000" spc="150"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75" name="矩形 74"/>
          <p:cNvSpPr/>
          <p:nvPr>
            <p:custDataLst>
              <p:tags r:id="rId16"/>
            </p:custDataLst>
          </p:nvPr>
        </p:nvSpPr>
        <p:spPr>
          <a:xfrm>
            <a:off x="8841105" y="3257550"/>
            <a:ext cx="1620520" cy="372745"/>
          </a:xfrm>
          <a:prstGeom prst="rect">
            <a:avLst/>
          </a:prstGeom>
          <a:solidFill>
            <a:srgbClr val="79BB8F">
              <a:lumMod val="20000"/>
              <a:lumOff val="80000"/>
            </a:srgbClr>
          </a:solidFill>
          <a:ln>
            <a:noFill/>
          </a:ln>
        </p:spPr>
        <p:style>
          <a:lnRef idx="2">
            <a:srgbClr val="8590CA">
              <a:shade val="50000"/>
            </a:srgbClr>
          </a:lnRef>
          <a:fillRef idx="1">
            <a:srgbClr val="8590CA"/>
          </a:fillRef>
          <a:effectRef idx="0">
            <a:srgbClr val="8590CA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 sz="3200" spc="150"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76" name="椭圆 75"/>
          <p:cNvSpPr/>
          <p:nvPr>
            <p:custDataLst>
              <p:tags r:id="rId17"/>
            </p:custDataLst>
          </p:nvPr>
        </p:nvSpPr>
        <p:spPr>
          <a:xfrm>
            <a:off x="8543162" y="3145089"/>
            <a:ext cx="595667" cy="595667"/>
          </a:xfrm>
          <a:prstGeom prst="ellipse">
            <a:avLst/>
          </a:prstGeom>
          <a:solidFill>
            <a:srgbClr val="79BB8F"/>
          </a:solidFill>
          <a:ln>
            <a:noFill/>
          </a:ln>
        </p:spPr>
        <p:style>
          <a:lnRef idx="2">
            <a:srgbClr val="8590CA">
              <a:shade val="50000"/>
            </a:srgbClr>
          </a:lnRef>
          <a:fillRef idx="1">
            <a:srgbClr val="8590CA"/>
          </a:fillRef>
          <a:effectRef idx="0">
            <a:srgbClr val="8590CA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 altLang="zh-CN" sz="3200" spc="150" dirty="0">
              <a:solidFill>
                <a:sysClr val="window" lastClr="FFFFFF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77" name="文本框 76"/>
          <p:cNvSpPr txBox="1"/>
          <p:nvPr>
            <p:custDataLst>
              <p:tags r:id="rId18"/>
            </p:custDataLst>
          </p:nvPr>
        </p:nvSpPr>
        <p:spPr>
          <a:xfrm>
            <a:off x="9200515" y="3265805"/>
            <a:ext cx="1631315" cy="339725"/>
          </a:xfrm>
          <a:prstGeom prst="rect">
            <a:avLst/>
          </a:prstGeom>
          <a:noFill/>
        </p:spPr>
        <p:txBody>
          <a:bodyPr wrap="square" rtlCol="0" anchor="ctr" anchorCtr="0"/>
          <a:lstStyle/>
          <a:p>
            <a:pPr algn="l">
              <a:lnSpc>
                <a:spcPct val="120000"/>
              </a:lnSpc>
              <a:buClrTx/>
              <a:buSzTx/>
              <a:buFontTx/>
            </a:pPr>
            <a:r>
              <a:rPr lang="zh-CN" altLang="en-US" sz="2000" spc="150"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站内信</a:t>
            </a:r>
            <a:endParaRPr lang="zh-CN" altLang="en-US" sz="2000" spc="150"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</p:spTree>
    <p:custDataLst>
      <p:tags r:id="rId19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8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8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8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89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9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9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5" grpId="1" animBg="1"/>
      <p:bldP spid="6" grpId="0" bldLvl="0" animBg="1"/>
      <p:bldP spid="6" grpId="1" animBg="1"/>
      <p:bldP spid="9" grpId="0" bldLvl="0" animBg="1"/>
      <p:bldP spid="9" grpId="1" animBg="1"/>
      <p:bldP spid="10" grpId="0"/>
      <p:bldP spid="10" grpId="1"/>
      <p:bldP spid="13" grpId="0"/>
      <p:bldP spid="13" grpId="1"/>
      <p:bldP spid="2" grpId="0"/>
      <p:bldP spid="2" grpId="1"/>
      <p:bldP spid="7" grpId="0" bldLvl="0" animBg="1"/>
      <p:bldP spid="7" grpId="1" animBg="1"/>
      <p:bldP spid="8" grpId="0" bldLvl="0" animBg="1"/>
      <p:bldP spid="8" grpId="1" animBg="1"/>
      <p:bldP spid="11" grpId="0" bldLvl="0" animBg="1"/>
      <p:bldP spid="11" grpId="1" animBg="1"/>
      <p:bldP spid="12" grpId="0" bldLvl="0" animBg="1"/>
      <p:bldP spid="12" grpId="1" animBg="1"/>
      <p:bldP spid="14" grpId="0"/>
      <p:bldP spid="14" grpId="1"/>
      <p:bldP spid="15" grpId="0"/>
      <p:bldP spid="15" grpId="1"/>
      <p:bldP spid="16" grpId="0"/>
      <p:bldP spid="16" grpId="1"/>
      <p:bldP spid="17" grpId="0" bldLvl="0" animBg="1"/>
      <p:bldP spid="17" grpId="1" animBg="1"/>
      <p:bldP spid="29" grpId="0" bldLvl="0" animBg="1"/>
      <p:bldP spid="29" grpId="1" animBg="1"/>
      <p:bldP spid="33" grpId="0" bldLvl="0" animBg="1"/>
      <p:bldP spid="33" grpId="1" animBg="1"/>
      <p:bldP spid="35" grpId="0"/>
      <p:bldP spid="35" grpId="1"/>
      <p:bldP spid="57" grpId="0" bldLvl="0" animBg="1"/>
      <p:bldP spid="57" grpId="1" animBg="1"/>
      <p:bldP spid="36" grpId="0" bldLvl="0" animBg="1"/>
      <p:bldP spid="36" grpId="1" animBg="1"/>
      <p:bldP spid="39" grpId="0"/>
      <p:bldP spid="39" grpId="1"/>
      <p:bldP spid="40" grpId="0" bldLvl="0" animBg="1"/>
      <p:bldP spid="40" grpId="1" animBg="1"/>
      <p:bldP spid="64" grpId="0" bldLvl="0" animBg="1"/>
      <p:bldP spid="64" grpId="1" animBg="1"/>
      <p:bldP spid="65" grpId="0"/>
      <p:bldP spid="65" grpId="1"/>
      <p:bldP spid="66" grpId="0" bldLvl="0" animBg="1"/>
      <p:bldP spid="66" grpId="1" animBg="1"/>
      <p:bldP spid="67" grpId="0" bldLvl="0" animBg="1"/>
      <p:bldP spid="67" grpId="1" animBg="1"/>
      <p:bldP spid="68" grpId="0"/>
      <p:bldP spid="68" grpId="1"/>
      <p:bldP spid="72" grpId="0" bldLvl="0" animBg="1"/>
      <p:bldP spid="72" grpId="1" animBg="1"/>
      <p:bldP spid="73" grpId="0" bldLvl="0" animBg="1"/>
      <p:bldP spid="73" grpId="1" animBg="1"/>
      <p:bldP spid="74" grpId="0"/>
      <p:bldP spid="74" grpId="1"/>
      <p:bldP spid="75" grpId="0" bldLvl="0" animBg="1"/>
      <p:bldP spid="75" grpId="1" animBg="1"/>
      <p:bldP spid="76" grpId="0" bldLvl="0" animBg="1"/>
      <p:bldP spid="76" grpId="1" animBg="1"/>
      <p:bldP spid="77" grpId="0"/>
      <p:bldP spid="77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17500" y="319899"/>
            <a:ext cx="508762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程序设计-</a:t>
            </a:r>
            <a:r>
              <a:rPr lang="zh-CN" altLang="en-US" sz="40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主要技术</a:t>
            </a:r>
            <a:endParaRPr lang="zh-CN" altLang="en-US" sz="40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755650" y="1788160"/>
            <a:ext cx="5246370" cy="279019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1180465" y="2282825"/>
            <a:ext cx="4339590" cy="19507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r>
              <a:rPr lang="zh-CN" altLang="en-US" sz="4000">
                <a:sym typeface="+mn-ea"/>
              </a:rPr>
              <a:t>C# Web API是一种用于构建</a:t>
            </a:r>
            <a:r>
              <a:rPr lang="en-US" altLang="zh-CN" sz="4000">
                <a:sym typeface="+mn-ea"/>
              </a:rPr>
              <a:t>Http</a:t>
            </a:r>
            <a:r>
              <a:rPr lang="zh-CN" altLang="en-US" sz="4000">
                <a:sym typeface="+mn-ea"/>
              </a:rPr>
              <a:t>服务端的框架。</a:t>
            </a:r>
            <a:endParaRPr lang="zh-CN" altLang="en-US" sz="4000">
              <a:sym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654935" y="4695190"/>
            <a:ext cx="1447800" cy="607695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zh-CN" altLang="en-US" sz="32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后端</a:t>
            </a:r>
            <a:endParaRPr lang="zh-CN" altLang="en-US" sz="3200" b="1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2" name="圆角矩形 11"/>
          <p:cNvSpPr/>
          <p:nvPr>
            <p:custDataLst>
              <p:tags r:id="rId1"/>
            </p:custDataLst>
          </p:nvPr>
        </p:nvSpPr>
        <p:spPr>
          <a:xfrm>
            <a:off x="6369685" y="1788160"/>
            <a:ext cx="5246370" cy="279019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>
            <p:custDataLst>
              <p:tags r:id="rId2"/>
            </p:custDataLst>
          </p:nvPr>
        </p:nvSpPr>
        <p:spPr>
          <a:xfrm>
            <a:off x="6794500" y="2279650"/>
            <a:ext cx="4339590" cy="19507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r>
              <a:rPr lang="zh-CN" altLang="en-US" sz="4000">
                <a:sym typeface="+mn-ea"/>
              </a:rPr>
              <a:t>WinForm</a:t>
            </a:r>
            <a:endParaRPr lang="zh-CN" altLang="en-US" sz="4000">
              <a:sym typeface="+mn-ea"/>
            </a:endParaRPr>
          </a:p>
          <a:p>
            <a:r>
              <a:rPr lang="zh-CN" altLang="en-US" sz="4000">
                <a:sym typeface="+mn-ea"/>
              </a:rPr>
              <a:t>简单易用的界面框架。</a:t>
            </a:r>
            <a:endParaRPr lang="zh-CN" altLang="en-US" sz="4000">
              <a:sym typeface="+mn-ea"/>
            </a:endParaRPr>
          </a:p>
        </p:txBody>
      </p:sp>
      <p:sp>
        <p:nvSpPr>
          <p:cNvPr id="14" name="文本框 13"/>
          <p:cNvSpPr txBox="1"/>
          <p:nvPr>
            <p:custDataLst>
              <p:tags r:id="rId3"/>
            </p:custDataLst>
          </p:nvPr>
        </p:nvSpPr>
        <p:spPr>
          <a:xfrm>
            <a:off x="8268970" y="4695190"/>
            <a:ext cx="1447800" cy="607695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zh-CN" altLang="en-US" sz="32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前端</a:t>
            </a:r>
            <a:endParaRPr lang="zh-CN" altLang="en-US" sz="3200" b="1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  <p:custDataLst>
      <p:tags r:id="rId4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4" grpId="1" animBg="1"/>
      <p:bldP spid="8" grpId="0"/>
      <p:bldP spid="8" grpId="1"/>
      <p:bldP spid="12" grpId="0" bldLvl="0" animBg="1"/>
      <p:bldP spid="12" grpId="1" animBg="1"/>
      <p:bldP spid="13" grpId="0"/>
      <p:bldP spid="13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17500" y="319899"/>
            <a:ext cx="508762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程序设计-主要技术</a:t>
            </a:r>
            <a:endParaRPr lang="zh-CN" altLang="en-US" sz="40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951980" y="4695190"/>
            <a:ext cx="4492625" cy="18148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buClrTx/>
              <a:buSzTx/>
              <a:buFontTx/>
            </a:pPr>
            <a:r>
              <a:rPr lang="zh-CN" altLang="en-US" sz="2800"/>
              <a:t>Echarts</a:t>
            </a:r>
            <a:endParaRPr lang="zh-CN" altLang="en-US" sz="2800"/>
          </a:p>
          <a:p>
            <a:pPr algn="l">
              <a:buClrTx/>
              <a:buSzTx/>
              <a:buFontTx/>
            </a:pPr>
            <a:r>
              <a:rPr lang="zh-CN" altLang="en-US" sz="2800"/>
              <a:t>高效的数据可视化工具，实时展示监测数据，便于用户进行决策和管理。</a:t>
            </a:r>
            <a:endParaRPr lang="zh-CN" altLang="en-US" sz="2800"/>
          </a:p>
        </p:txBody>
      </p:sp>
      <p:sp>
        <p:nvSpPr>
          <p:cNvPr id="4" name="圆角矩形 3"/>
          <p:cNvSpPr/>
          <p:nvPr/>
        </p:nvSpPr>
        <p:spPr>
          <a:xfrm>
            <a:off x="755650" y="1788160"/>
            <a:ext cx="5246370" cy="279019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1180465" y="2282825"/>
            <a:ext cx="4339590" cy="19507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r>
              <a:rPr lang="zh-CN" altLang="en-US" sz="4000">
                <a:sym typeface="+mn-ea"/>
              </a:rPr>
              <a:t>C# Web API是一种用于构建</a:t>
            </a:r>
            <a:r>
              <a:rPr lang="en-US" altLang="zh-CN" sz="4000">
                <a:sym typeface="+mn-ea"/>
              </a:rPr>
              <a:t>Http</a:t>
            </a:r>
            <a:r>
              <a:rPr lang="zh-CN" altLang="en-US" sz="4000">
                <a:sym typeface="+mn-ea"/>
              </a:rPr>
              <a:t>服务端的框架。</a:t>
            </a:r>
            <a:endParaRPr lang="zh-CN" altLang="en-US" sz="4000"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55650" y="5915025"/>
            <a:ext cx="609600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800">
                <a:sym typeface="+mn-ea"/>
              </a:rPr>
              <a:t>gRPC：高效的远程过程调用框架。</a:t>
            </a:r>
            <a:endParaRPr lang="zh-CN" altLang="en-US" sz="2800">
              <a:sym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755650" y="4858385"/>
            <a:ext cx="6096000" cy="9531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800">
                <a:sym typeface="+mn-ea"/>
              </a:rPr>
              <a:t>EFCore：高效的ORM框架，实现对数据的快速存储和读取。</a:t>
            </a:r>
            <a:endParaRPr lang="zh-CN" altLang="en-US" sz="2800">
              <a:sym typeface="+mn-ea"/>
            </a:endParaRPr>
          </a:p>
        </p:txBody>
      </p:sp>
      <p:sp>
        <p:nvSpPr>
          <p:cNvPr id="12" name="圆角矩形 11"/>
          <p:cNvSpPr/>
          <p:nvPr>
            <p:custDataLst>
              <p:tags r:id="rId1"/>
            </p:custDataLst>
          </p:nvPr>
        </p:nvSpPr>
        <p:spPr>
          <a:xfrm>
            <a:off x="6369685" y="1788160"/>
            <a:ext cx="5246370" cy="279019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>
            <p:custDataLst>
              <p:tags r:id="rId2"/>
            </p:custDataLst>
          </p:nvPr>
        </p:nvSpPr>
        <p:spPr>
          <a:xfrm>
            <a:off x="6794500" y="2279650"/>
            <a:ext cx="4339590" cy="19507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r>
              <a:rPr lang="zh-CN" altLang="en-US" sz="4000" dirty="0" smtClean="0">
                <a:sym typeface="+mn-ea"/>
              </a:rPr>
              <a:t>WinForm</a:t>
            </a:r>
            <a:endParaRPr lang="en-US" altLang="zh-CN" sz="4000" dirty="0" smtClean="0">
              <a:sym typeface="+mn-ea"/>
            </a:endParaRPr>
          </a:p>
          <a:p>
            <a:r>
              <a:rPr lang="zh-CN" altLang="en-US" sz="4000" dirty="0" smtClean="0">
                <a:sym typeface="+mn-ea"/>
              </a:rPr>
              <a:t>简单</a:t>
            </a:r>
            <a:r>
              <a:rPr lang="zh-CN" altLang="en-US" sz="4000" dirty="0">
                <a:sym typeface="+mn-ea"/>
              </a:rPr>
              <a:t>易用的界面框架。</a:t>
            </a:r>
            <a:endParaRPr lang="zh-CN" altLang="en-US" sz="4000" dirty="0">
              <a:sym typeface="+mn-ea"/>
            </a:endParaRPr>
          </a:p>
        </p:txBody>
      </p:sp>
    </p:spTree>
    <p:custDataLst>
      <p:tags r:id="rId3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4" grpId="1" animBg="1"/>
      <p:bldP spid="8" grpId="1"/>
      <p:bldP spid="10" grpId="0"/>
      <p:bldP spid="10" grpId="1"/>
      <p:bldP spid="11" grpId="0"/>
      <p:bldP spid="11" grpId="1"/>
      <p:bldP spid="12" grpId="1" animBg="1"/>
      <p:bldP spid="13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17500" y="320040"/>
            <a:ext cx="549021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平台设计-</a:t>
            </a:r>
            <a:r>
              <a:rPr lang="zh-CN" altLang="en-US" sz="40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平台架构</a:t>
            </a:r>
            <a:endParaRPr lang="zh-CN" altLang="en-US" sz="40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7231445" y="4998190"/>
            <a:ext cx="633600" cy="633516"/>
          </a:xfrm>
          <a:prstGeom prst="roundRect">
            <a:avLst/>
          </a:prstGeom>
          <a:solidFill>
            <a:srgbClr val="F0D4F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>
                <a:solidFill>
                  <a:schemeClr val="tx1"/>
                </a:solidFill>
              </a:rPr>
              <a:t>3</a:t>
            </a:r>
            <a:endParaRPr lang="zh-CN" altLang="en-US" sz="3200" b="1" dirty="0">
              <a:solidFill>
                <a:schemeClr val="tx1"/>
              </a:solidFill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2031870" y="2748414"/>
            <a:ext cx="633600" cy="633516"/>
          </a:xfrm>
          <a:prstGeom prst="roundRect">
            <a:avLst/>
          </a:prstGeom>
          <a:solidFill>
            <a:srgbClr val="F0D4F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 smtClean="0">
                <a:solidFill>
                  <a:schemeClr val="tx1"/>
                </a:solidFill>
              </a:rPr>
              <a:t>2</a:t>
            </a:r>
            <a:endParaRPr lang="zh-CN" altLang="en-US" sz="3200" b="1" dirty="0">
              <a:solidFill>
                <a:schemeClr val="tx1"/>
              </a:solidFill>
            </a:endParaRPr>
          </a:p>
        </p:txBody>
      </p:sp>
      <p:sp>
        <p:nvSpPr>
          <p:cNvPr id="8" name="文本框 7"/>
          <p:cNvSpPr txBox="1"/>
          <p:nvPr>
            <p:custDataLst>
              <p:tags r:id="rId1"/>
            </p:custDataLst>
          </p:nvPr>
        </p:nvSpPr>
        <p:spPr>
          <a:xfrm>
            <a:off x="8250295" y="1226411"/>
            <a:ext cx="18084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zh-CN" sz="3200" dirty="0"/>
              <a:t>外部服务</a:t>
            </a:r>
            <a:endParaRPr lang="zh-CN" altLang="zh-CN" sz="32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1" name="圆角矩形 10"/>
          <p:cNvSpPr/>
          <p:nvPr>
            <p:custDataLst>
              <p:tags r:id="rId2"/>
            </p:custDataLst>
          </p:nvPr>
        </p:nvSpPr>
        <p:spPr>
          <a:xfrm>
            <a:off x="7616695" y="3112269"/>
            <a:ext cx="633600" cy="633516"/>
          </a:xfrm>
          <a:prstGeom prst="roundRect">
            <a:avLst/>
          </a:prstGeom>
          <a:solidFill>
            <a:srgbClr val="F0D4F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 smtClean="0">
                <a:solidFill>
                  <a:schemeClr val="tx1"/>
                </a:solidFill>
              </a:rPr>
              <a:t>1</a:t>
            </a:r>
            <a:endParaRPr lang="zh-CN" altLang="en-US" sz="3200" b="1" dirty="0">
              <a:solidFill>
                <a:schemeClr val="tx1"/>
              </a:solidFill>
            </a:endParaRPr>
          </a:p>
        </p:txBody>
      </p:sp>
      <p:sp>
        <p:nvSpPr>
          <p:cNvPr id="12" name="文本框 11"/>
          <p:cNvSpPr txBox="1"/>
          <p:nvPr>
            <p:custDataLst>
              <p:tags r:id="rId3"/>
            </p:custDataLst>
          </p:nvPr>
        </p:nvSpPr>
        <p:spPr>
          <a:xfrm>
            <a:off x="8432540" y="3112361"/>
            <a:ext cx="18084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zh-CN" sz="3200" dirty="0"/>
              <a:t>平台核心</a:t>
            </a:r>
            <a:endParaRPr lang="zh-CN" altLang="zh-CN" sz="32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4" name="文本框 13"/>
          <p:cNvSpPr txBox="1"/>
          <p:nvPr>
            <p:custDataLst>
              <p:tags r:id="rId4"/>
            </p:custDataLst>
          </p:nvPr>
        </p:nvSpPr>
        <p:spPr>
          <a:xfrm>
            <a:off x="719195" y="3746091"/>
            <a:ext cx="18084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zh-CN" sz="3200" dirty="0"/>
              <a:t>用户界面</a:t>
            </a:r>
            <a:endParaRPr lang="zh-CN" altLang="zh-CN" sz="32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5" name="文本框 14"/>
          <p:cNvSpPr txBox="1"/>
          <p:nvPr>
            <p:custDataLst>
              <p:tags r:id="rId5"/>
            </p:custDataLst>
          </p:nvPr>
        </p:nvSpPr>
        <p:spPr>
          <a:xfrm>
            <a:off x="8002010" y="5048476"/>
            <a:ext cx="14020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zh-CN" sz="3200" dirty="0"/>
              <a:t>数据库</a:t>
            </a:r>
            <a:endParaRPr lang="zh-CN" altLang="zh-CN" sz="32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6" name="圆角矩形 15"/>
          <p:cNvSpPr/>
          <p:nvPr>
            <p:custDataLst>
              <p:tags r:id="rId6"/>
            </p:custDataLst>
          </p:nvPr>
        </p:nvSpPr>
        <p:spPr>
          <a:xfrm>
            <a:off x="7517195" y="1226290"/>
            <a:ext cx="633600" cy="633516"/>
          </a:xfrm>
          <a:prstGeom prst="roundRect">
            <a:avLst/>
          </a:prstGeom>
          <a:solidFill>
            <a:srgbClr val="F0D4F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>
                <a:solidFill>
                  <a:schemeClr val="tx1"/>
                </a:solidFill>
              </a:rPr>
              <a:t>4</a:t>
            </a:r>
            <a:endParaRPr lang="zh-CN" altLang="en-US" sz="3200" b="1" dirty="0">
              <a:solidFill>
                <a:schemeClr val="tx1"/>
              </a:solidFill>
            </a:endParaRPr>
          </a:p>
        </p:txBody>
      </p:sp>
      <p:pic>
        <p:nvPicPr>
          <p:cNvPr id="13" name="图片 12" descr="C:\Users\Lenovo\Desktop\论文图片\IOT软件架构.emf"/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7715" y="1384669"/>
            <a:ext cx="4631185" cy="40886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17500" y="319899"/>
            <a:ext cx="510794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平台设计-</a:t>
            </a:r>
            <a:r>
              <a:rPr lang="en-US" altLang="zh-CN" sz="40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E-R</a:t>
            </a:r>
            <a:r>
              <a:rPr lang="zh-CN" altLang="en-US" sz="40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图</a:t>
            </a:r>
            <a:r>
              <a:rPr lang="en-US" altLang="zh-CN" sz="40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(</a:t>
            </a:r>
            <a:r>
              <a:rPr lang="zh-CN" altLang="en-US" sz="40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部分</a:t>
            </a:r>
            <a:r>
              <a:rPr lang="en-US" altLang="zh-CN" sz="40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)</a:t>
            </a:r>
            <a:endParaRPr lang="en-US" altLang="zh-CN" sz="4000" b="1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4" name="图片 5" descr="C:\Users\Lenovo\Desktop\论文图片\ER图.emf"/>
          <p:cNvPicPr/>
          <p:nvPr>
            <p:custDataLst>
              <p:tags r:id="rId1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00" y="1407795"/>
            <a:ext cx="10777220" cy="471551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273050" y="5220335"/>
            <a:ext cx="3093085" cy="71691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/>
              <a:t>共</a:t>
            </a:r>
            <a:r>
              <a:rPr lang="en-US" altLang="zh-CN"/>
              <a:t>15</a:t>
            </a:r>
            <a:r>
              <a:rPr lang="zh-CN" altLang="en-US"/>
              <a:t>张表</a:t>
            </a:r>
            <a:endParaRPr lang="zh-CN" altLang="en-US"/>
          </a:p>
          <a:p>
            <a:r>
              <a:rPr lang="zh-CN" altLang="en-US"/>
              <a:t>图中只展示主要关系</a:t>
            </a:r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5*i*3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01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02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03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04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05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06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07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2"/>
</p:tagLst>
</file>

<file path=ppt/tags/tag108.xml><?xml version="1.0" encoding="utf-8"?>
<p:tagLst xmlns:p="http://schemas.openxmlformats.org/presentationml/2006/main">
  <p:tag name="KSO_WM_UNIT_VALUE" val="802*1029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_16*d*1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6*i*2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6*i*3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11.xml><?xml version="1.0" encoding="utf-8"?>
<p:tagLst xmlns:p="http://schemas.openxmlformats.org/presentationml/2006/main">
  <p:tag name="KSO_WM_UNIT_VALUE" val="802*1029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_16*d*1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6*i*2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6*i*3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14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15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16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17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18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19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2"/>
</p:tagLst>
</file>

<file path=ppt/tags/tag1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3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24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25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26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27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28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29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31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2"/>
</p:tagLst>
</file>

<file path=ppt/tags/tag1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33.xml><?xml version="1.0" encoding="utf-8"?>
<p:tagLst xmlns:p="http://schemas.openxmlformats.org/presentationml/2006/main">
  <p:tag name="KSO_WM_UNIT_VALUE" val="802*1029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_18*d*1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8*i*2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8*i*3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36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37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38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39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77090"/>
</p:tagLst>
</file>

<file path=ppt/tags/tag1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77090"/>
</p:tagLst>
</file>

<file path=ppt/tags/tag1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46.xml><?xml version="1.0" encoding="utf-8"?>
<p:tagLst xmlns:p="http://schemas.openxmlformats.org/presentationml/2006/main">
  <p:tag name="KSO_WM_COMBINE_RELATE_SLIDE_ID" val="background20176378_1"/>
  <p:tag name="KSO_WM_TEMPLATE_SUBCATEGORY" val="combine"/>
  <p:tag name="KSO_WM_TEMPLATE_THUMBS_INDEX" val="1、3、5、6、12、13、20、27、32、33"/>
  <p:tag name="KSO_WM_TAG_VERSION" val="1.0"/>
  <p:tag name="KSO_WM_BEAUTIFY_FLAG" val="#wm#"/>
  <p:tag name="KSO_WM_TEMPLATE_CATEGORY" val="custom"/>
  <p:tag name="KSO_WM_TEMPLATE_INDEX" val="20177090"/>
  <p:tag name="KSO_WM_TEMPLATE_MASTER_TYPE" val="1"/>
</p:tagLst>
</file>

<file path=ppt/tags/tag147.xml><?xml version="1.0" encoding="utf-8"?>
<p:tagLst xmlns:p="http://schemas.openxmlformats.org/presentationml/2006/main">
  <p:tag name="KSO_WM_UNIT_ISCONTENTSTITLE" val="0"/>
  <p:tag name="KSO_WM_UNIT_ISNUMDGMTITLE" val="0"/>
  <p:tag name="KSO_WM_UNIT_PRESET_TEXT" val="简约手绘毕业答辩通用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77090_1*a*1"/>
  <p:tag name="KSO_WM_TEMPLATE_CATEGORY" val="custom"/>
  <p:tag name="KSO_WM_TEMPLATE_INDEX" val="20177090"/>
  <p:tag name="KSO_WM_UNIT_LAYERLEVEL" val="1"/>
  <p:tag name="KSO_WM_TAG_VERSION" val="1.0"/>
  <p:tag name="KSO_WM_BEAUTIFY_FLAG" val="#wm#"/>
  <p:tag name="KSO_WM_UNIT_TEXT_FILL_FORE_SCHEMECOLOR_INDEX_BRIGHTNESS" val="0"/>
  <p:tag name="KSO_WM_UNIT_TEXT_FILL_FORE_SCHEMECOLOR_INDEX" val="5"/>
  <p:tag name="KSO_WM_UNIT_TEXT_FILL_TYPE" val="1"/>
</p:tagLst>
</file>

<file path=ppt/tags/tag148.xml><?xml version="1.0" encoding="utf-8"?>
<p:tagLst xmlns:p="http://schemas.openxmlformats.org/presentationml/2006/main">
  <p:tag name="KSO_WM_UNIT_ISCONTENTSTITLE" val="0"/>
  <p:tag name="KSO_WM_UNIT_ISNUMDGMTITLE" val="0"/>
  <p:tag name="KSO_WM_UNIT_PRESET_TEXT" val="答辩人：稻壳儿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177090_1*f*1"/>
  <p:tag name="KSO_WM_TEMPLATE_CATEGORY" val="custom"/>
  <p:tag name="KSO_WM_TEMPLATE_INDEX" val="20177090"/>
  <p:tag name="KSO_WM_UNIT_LAYERLEVEL" val="1"/>
  <p:tag name="KSO_WM_TAG_VERSION" val="1.0"/>
  <p:tag name="KSO_WM_BEAUTIFY_FLAG" val="#wm#"/>
  <p:tag name="KSO_WM_UNIT_SUBTYPE" val="b"/>
  <p:tag name="KSO_WM_UNIT_TEXT_FILL_FORE_SCHEMECOLOR_INDEX_BRIGHTNESS" val="0"/>
  <p:tag name="KSO_WM_UNIT_TEXT_FILL_FORE_SCHEMECOLOR_INDEX" val="5"/>
  <p:tag name="KSO_WM_UNIT_TEXT_FILL_TYPE" val="1"/>
</p:tagLst>
</file>

<file path=ppt/tags/tag149.xml><?xml version="1.0" encoding="utf-8"?>
<p:tagLst xmlns:p="http://schemas.openxmlformats.org/presentationml/2006/main">
  <p:tag name="KSO_WM_COMBINE_RELATE_SLIDE_ID" val="background20176378_1"/>
  <p:tag name="KSO_WM_TEMPLATE_THUMBS_INDEX" val="1、3、5、6、12、13、20、27、32、33、"/>
  <p:tag name="KSO_WM_SLIDE_ID" val="custom20177090_1"/>
  <p:tag name="KSO_WM_TEMPLATE_SUBCATEGORY" val="0"/>
  <p:tag name="KSO_WM_TEMPLATE_MASTER_TYPE" val="1"/>
  <p:tag name="KSO_WM_TEMPLATE_COLOR_TYPE" val="0"/>
  <p:tag name="KSO_WM_SLIDE_TYPE" val="title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77090"/>
  <p:tag name="KSO_WM_SLIDE_LAYOUT" val="a_f"/>
  <p:tag name="KSO_WM_SLIDE_LAYOUT_CNT" val="1_1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TAG_VERSION" val="1.0"/>
  <p:tag name="KSO_WM_TEMPLATE_CATEGORY" val="diagram"/>
  <p:tag name="KSO_WM_TEMPLATE_INDEX" val="160443"/>
  <p:tag name="KSO_WM_UNIT_TYPE" val="m_h_f"/>
  <p:tag name="KSO_WM_UNIT_INDEX" val="1_3_1"/>
  <p:tag name="KSO_WM_UNIT_ID" val="259*m_h_f*1_3_1"/>
  <p:tag name="KSO_WM_UNIT_CLEAR" val="1"/>
  <p:tag name="KSO_WM_UNIT_LAYERLEVEL" val="1_1_1"/>
  <p:tag name="KSO_WM_UNIT_VALUE" val="19"/>
  <p:tag name="KSO_WM_UNIT_HIGHLIGHT" val="0"/>
  <p:tag name="KSO_WM_UNIT_COMPATIBLE" val="0"/>
  <p:tag name="KSO_WM_UNIT_PRESET_TEXT" val="SED DO EIUSMOD TEMPOR INCIDIDUNT"/>
  <p:tag name="KSO_WM_BEAUTIFY_FLAG" val=""/>
  <p:tag name="KSO_WM_DIAGRAM_GROUP_CODE" val="m1-1"/>
  <p:tag name="KSO_WM_UNIT_TEXT_FILL_FORE_SCHEMECOLOR_INDEX" val="13"/>
  <p:tag name="KSO_WM_UNIT_TEXT_FILL_TYPE" val="1"/>
</p:tagLst>
</file>

<file path=ppt/tags/tag151.xml><?xml version="1.0" encoding="utf-8"?>
<p:tagLst xmlns:p="http://schemas.openxmlformats.org/presentationml/2006/main">
  <p:tag name="KSO_WM_TAG_VERSION" val="1.0"/>
  <p:tag name="KSO_WM_TEMPLATE_CATEGORY" val="diagram"/>
  <p:tag name="KSO_WM_TEMPLATE_INDEX" val="160443"/>
  <p:tag name="KSO_WM_UNIT_TYPE" val="m_i"/>
  <p:tag name="KSO_WM_UNIT_INDEX" val="1_1"/>
  <p:tag name="KSO_WM_UNIT_ID" val="259*m_i*1_1"/>
  <p:tag name="KSO_WM_UNIT_CLEAR" val="1"/>
  <p:tag name="KSO_WM_UNIT_LAYERLEVEL" val="1_1"/>
  <p:tag name="KSO_WM_BEAUTIFY_FLAG" val="#wm#"/>
  <p:tag name="KSO_WM_DIAGRAM_GROUP_CODE" val="m1-1"/>
  <p:tag name="KSO_WM_UNIT_FILL_FORE_SCHEMECOLOR_INDEX" val="5"/>
  <p:tag name="KSO_WM_UNIT_FILL_TYPE" val="1"/>
  <p:tag name="KSO_WM_UNIT_TEXT_FILL_FORE_SCHEMECOLOR_INDEX" val="14"/>
  <p:tag name="KSO_WM_UNIT_TEXT_FILL_TYPE" val="1"/>
</p:tagLst>
</file>

<file path=ppt/tags/tag152.xml><?xml version="1.0" encoding="utf-8"?>
<p:tagLst xmlns:p="http://schemas.openxmlformats.org/presentationml/2006/main">
  <p:tag name="KSO_WM_TAG_VERSION" val="1.0"/>
  <p:tag name="KSO_WM_TEMPLATE_CATEGORY" val="diagram"/>
  <p:tag name="KSO_WM_TEMPLATE_INDEX" val="160443"/>
  <p:tag name="KSO_WM_UNIT_TYPE" val="m_i"/>
  <p:tag name="KSO_WM_UNIT_INDEX" val="1_2"/>
  <p:tag name="KSO_WM_UNIT_ID" val="259*m_i*1_2"/>
  <p:tag name="KSO_WM_UNIT_CLEAR" val="1"/>
  <p:tag name="KSO_WM_UNIT_LAYERLEVEL" val="1_1"/>
  <p:tag name="KSO_WM_BEAUTIFY_FLAG" val="#wm#"/>
  <p:tag name="KSO_WM_DIAGRAM_GROUP_CODE" val="m1-1"/>
  <p:tag name="KSO_WM_UNIT_FILL_FORE_SCHEMECOLOR_INDEX" val="6"/>
  <p:tag name="KSO_WM_UNIT_FILL_TYPE" val="1"/>
  <p:tag name="KSO_WM_UNIT_TEXT_FILL_FORE_SCHEMECOLOR_INDEX" val="14"/>
  <p:tag name="KSO_WM_UNIT_TEXT_FILL_TYPE" val="1"/>
</p:tagLst>
</file>

<file path=ppt/tags/tag153.xml><?xml version="1.0" encoding="utf-8"?>
<p:tagLst xmlns:p="http://schemas.openxmlformats.org/presentationml/2006/main">
  <p:tag name="KSO_WM_TAG_VERSION" val="1.0"/>
  <p:tag name="KSO_WM_TEMPLATE_CATEGORY" val="diagram"/>
  <p:tag name="KSO_WM_TEMPLATE_INDEX" val="160443"/>
  <p:tag name="KSO_WM_UNIT_TYPE" val="m_i"/>
  <p:tag name="KSO_WM_UNIT_INDEX" val="1_3"/>
  <p:tag name="KSO_WM_UNIT_ID" val="259*m_i*1_3"/>
  <p:tag name="KSO_WM_UNIT_CLEAR" val="1"/>
  <p:tag name="KSO_WM_UNIT_LAYERLEVEL" val="1_1"/>
  <p:tag name="KSO_WM_BEAUTIFY_FLAG" val="#wm#"/>
  <p:tag name="KSO_WM_DIAGRAM_GROUP_CODE" val="m1-1"/>
  <p:tag name="KSO_WM_UNIT_FILL_FORE_SCHEMECOLOR_INDEX" val="7"/>
  <p:tag name="KSO_WM_UNIT_FILL_TYPE" val="1"/>
  <p:tag name="KSO_WM_UNIT_TEXT_FILL_FORE_SCHEMECOLOR_INDEX" val="14"/>
  <p:tag name="KSO_WM_UNIT_TEXT_FILL_TYPE" val="1"/>
</p:tagLst>
</file>

<file path=ppt/tags/tag154.xml><?xml version="1.0" encoding="utf-8"?>
<p:tagLst xmlns:p="http://schemas.openxmlformats.org/presentationml/2006/main">
  <p:tag name="KSO_WM_TAG_VERSION" val="1.0"/>
  <p:tag name="KSO_WM_TEMPLATE_CATEGORY" val="diagram"/>
  <p:tag name="KSO_WM_TEMPLATE_INDEX" val="160443"/>
  <p:tag name="KSO_WM_UNIT_TYPE" val="m_h_f"/>
  <p:tag name="KSO_WM_UNIT_INDEX" val="1_1_1"/>
  <p:tag name="KSO_WM_UNIT_ID" val="259*m_h_f*1_1_1"/>
  <p:tag name="KSO_WM_UNIT_CLEAR" val="1"/>
  <p:tag name="KSO_WM_UNIT_LAYERLEVEL" val="1_1_1"/>
  <p:tag name="KSO_WM_UNIT_VALUE" val="19"/>
  <p:tag name="KSO_WM_UNIT_HIGHLIGHT" val="0"/>
  <p:tag name="KSO_WM_UNIT_COMPATIBLE" val="0"/>
  <p:tag name="KSO_WM_UNIT_PRESET_TEXT" val="SED DO EIUSMOD TEMPOR INCIDIDUNT"/>
  <p:tag name="KSO_WM_BEAUTIFY_FLAG" val="#wm#"/>
  <p:tag name="KSO_WM_DIAGRAM_GROUP_CODE" val="m1-1"/>
  <p:tag name="KSO_WM_UNIT_TEXT_FILL_FORE_SCHEMECOLOR_INDEX" val="13"/>
  <p:tag name="KSO_WM_UNIT_TEXT_FILL_TYPE" val="1"/>
</p:tagLst>
</file>

<file path=ppt/tags/tag155.xml><?xml version="1.0" encoding="utf-8"?>
<p:tagLst xmlns:p="http://schemas.openxmlformats.org/presentationml/2006/main">
  <p:tag name="KSO_WM_TAG_VERSION" val="1.0"/>
  <p:tag name="KSO_WM_TEMPLATE_CATEGORY" val="diagram"/>
  <p:tag name="KSO_WM_TEMPLATE_INDEX" val="160443"/>
  <p:tag name="KSO_WM_UNIT_TYPE" val="m_h_f"/>
  <p:tag name="KSO_WM_UNIT_INDEX" val="1_2_1"/>
  <p:tag name="KSO_WM_UNIT_ID" val="259*m_h_f*1_2_1"/>
  <p:tag name="KSO_WM_UNIT_CLEAR" val="1"/>
  <p:tag name="KSO_WM_UNIT_LAYERLEVEL" val="1_1_1"/>
  <p:tag name="KSO_WM_UNIT_VALUE" val="19"/>
  <p:tag name="KSO_WM_UNIT_HIGHLIGHT" val="0"/>
  <p:tag name="KSO_WM_UNIT_COMPATIBLE" val="0"/>
  <p:tag name="KSO_WM_UNIT_PRESET_TEXT" val="SED DO EIUSMOD TEMPOR INCIDIDUNT"/>
  <p:tag name="KSO_WM_BEAUTIFY_FLAG" val="#wm#"/>
  <p:tag name="KSO_WM_DIAGRAM_GROUP_CODE" val="m1-1"/>
  <p:tag name="KSO_WM_UNIT_TEXT_FILL_FORE_SCHEMECOLOR_INDEX" val="13"/>
  <p:tag name="KSO_WM_UNIT_TEXT_FILL_TYPE" val="1"/>
</p:tagLst>
</file>

<file path=ppt/tags/tag156.xml><?xml version="1.0" encoding="utf-8"?>
<p:tagLst xmlns:p="http://schemas.openxmlformats.org/presentationml/2006/main">
  <p:tag name="KSO_WM_TAG_VERSION" val="1.0"/>
  <p:tag name="KSO_WM_TEMPLATE_CATEGORY" val="diagram"/>
  <p:tag name="KSO_WM_TEMPLATE_INDEX" val="160443"/>
  <p:tag name="KSO_WM_UNIT_TYPE" val="m_h_f"/>
  <p:tag name="KSO_WM_UNIT_INDEX" val="1_3_1"/>
  <p:tag name="KSO_WM_UNIT_ID" val="259*m_h_f*1_3_1"/>
  <p:tag name="KSO_WM_UNIT_CLEAR" val="1"/>
  <p:tag name="KSO_WM_UNIT_LAYERLEVEL" val="1_1_1"/>
  <p:tag name="KSO_WM_UNIT_VALUE" val="19"/>
  <p:tag name="KSO_WM_UNIT_HIGHLIGHT" val="0"/>
  <p:tag name="KSO_WM_UNIT_COMPATIBLE" val="0"/>
  <p:tag name="KSO_WM_UNIT_PRESET_TEXT" val="SED DO EIUSMOD TEMPOR INCIDIDUNT"/>
  <p:tag name="KSO_WM_BEAUTIFY_FLAG" val="#wm#"/>
  <p:tag name="KSO_WM_DIAGRAM_GROUP_CODE" val="m1-1"/>
  <p:tag name="KSO_WM_UNIT_TEXT_FILL_FORE_SCHEMECOLOR_INDEX" val="13"/>
  <p:tag name="KSO_WM_UNIT_TEXT_FILL_TYPE" val="1"/>
</p:tagLst>
</file>

<file path=ppt/tags/tag157.xml><?xml version="1.0" encoding="utf-8"?>
<p:tagLst xmlns:p="http://schemas.openxmlformats.org/presentationml/2006/main">
  <p:tag name="KSO_WM_TAG_VERSION" val="1.0"/>
  <p:tag name="KSO_WM_TEMPLATE_CATEGORY" val="diagram"/>
  <p:tag name="KSO_WM_TEMPLATE_INDEX" val="160443"/>
  <p:tag name="KSO_WM_UNIT_TYPE" val="m_i"/>
  <p:tag name="KSO_WM_UNIT_INDEX" val="1_3"/>
  <p:tag name="KSO_WM_UNIT_ID" val="259*m_i*1_3"/>
  <p:tag name="KSO_WM_UNIT_CLEAR" val="1"/>
  <p:tag name="KSO_WM_UNIT_LAYERLEVEL" val="1_1"/>
  <p:tag name="KSO_WM_BEAUTIFY_FLAG" val=""/>
  <p:tag name="KSO_WM_DIAGRAM_GROUP_CODE" val="m1-1"/>
  <p:tag name="KSO_WM_UNIT_FILL_FORE_SCHEMECOLOR_INDEX" val="7"/>
  <p:tag name="KSO_WM_UNIT_FILL_TYPE" val="1"/>
  <p:tag name="KSO_WM_UNIT_TEXT_FILL_FORE_SCHEMECOLOR_INDEX" val="14"/>
  <p:tag name="KSO_WM_UNIT_TEXT_FILL_TYPE" val="1"/>
</p:tagLst>
</file>

<file path=ppt/tags/tag158.xml><?xml version="1.0" encoding="utf-8"?>
<p:tagLst xmlns:p="http://schemas.openxmlformats.org/presentationml/2006/main">
  <p:tag name="KSO_WM_TAG_VERSION" val="1.0"/>
  <p:tag name="KSO_WM_TEMPLATE_CATEGORY" val="diagram"/>
  <p:tag name="KSO_WM_TEMPLATE_INDEX" val="160443"/>
  <p:tag name="KSO_WM_UNIT_TYPE" val="m_i"/>
  <p:tag name="KSO_WM_UNIT_INDEX" val="1_3"/>
  <p:tag name="KSO_WM_UNIT_ID" val="259*m_i*1_3"/>
  <p:tag name="KSO_WM_UNIT_CLEAR" val="1"/>
  <p:tag name="KSO_WM_UNIT_LAYERLEVEL" val="1_1"/>
  <p:tag name="KSO_WM_BEAUTIFY_FLAG" val=""/>
  <p:tag name="KSO_WM_DIAGRAM_GROUP_CODE" val="m1-1"/>
  <p:tag name="KSO_WM_UNIT_FILL_FORE_SCHEMECOLOR_INDEX" val="7"/>
  <p:tag name="KSO_WM_UNIT_FILL_TYPE" val="1"/>
  <p:tag name="KSO_WM_UNIT_TEXT_FILL_FORE_SCHEMECOLOR_INDEX" val="14"/>
  <p:tag name="KSO_WM_UNIT_TEXT_FILL_TYPE" val="1"/>
</p:tagLst>
</file>

<file path=ppt/tags/tag159.xml><?xml version="1.0" encoding="utf-8"?>
<p:tagLst xmlns:p="http://schemas.openxmlformats.org/presentationml/2006/main">
  <p:tag name="KSO_WM_TAG_VERSION" val="1.0"/>
  <p:tag name="KSO_WM_TEMPLATE_CATEGORY" val="diagram"/>
  <p:tag name="KSO_WM_TEMPLATE_INDEX" val="160443"/>
  <p:tag name="KSO_WM_UNIT_TYPE" val="m_h_f"/>
  <p:tag name="KSO_WM_UNIT_INDEX" val="1_3_1"/>
  <p:tag name="KSO_WM_UNIT_ID" val="259*m_h_f*1_3_1"/>
  <p:tag name="KSO_WM_UNIT_CLEAR" val="1"/>
  <p:tag name="KSO_WM_UNIT_LAYERLEVEL" val="1_1_1"/>
  <p:tag name="KSO_WM_UNIT_VALUE" val="19"/>
  <p:tag name="KSO_WM_UNIT_HIGHLIGHT" val="0"/>
  <p:tag name="KSO_WM_UNIT_COMPATIBLE" val="0"/>
  <p:tag name="KSO_WM_UNIT_PRESET_TEXT" val="SED DO EIUSMOD TEMPOR INCIDIDUNT"/>
  <p:tag name="KSO_WM_BEAUTIFY_FLAG" val=""/>
  <p:tag name="KSO_WM_DIAGRAM_GROUP_CODE" val="m1-1"/>
  <p:tag name="KSO_WM_UNIT_TEXT_FILL_FORE_SCHEMECOLOR_INDEX" val="13"/>
  <p:tag name="KSO_WM_UNIT_TEXT_FILL_TYPE" val="1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BEAUTIFY_FLAG" val="#wm#"/>
  <p:tag name="KSO_WM_TEMPLATE_CATEGORY" val="custom"/>
  <p:tag name="KSO_WM_TEMPLATE_INDEX" val="20177090"/>
</p:tagLst>
</file>

<file path=ppt/tags/tag161.xml><?xml version="1.0" encoding="utf-8"?>
<p:tagLst xmlns:p="http://schemas.openxmlformats.org/presentationml/2006/main">
  <p:tag name="KSO_WM_UNIT_PLACING_PICTURE_USER_VIEWPORT" val="{&quot;height&quot;:30000,&quot;width&quot;:40000}"/>
</p:tagLst>
</file>

<file path=ppt/tags/tag162.xml><?xml version="1.0" encoding="utf-8"?>
<p:tagLst xmlns:p="http://schemas.openxmlformats.org/presentationml/2006/main">
  <p:tag name="KSO_WM_BEAUTIFY_FLAG" val=""/>
</p:tagLst>
</file>

<file path=ppt/tags/tag163.xml><?xml version="1.0" encoding="utf-8"?>
<p:tagLst xmlns:p="http://schemas.openxmlformats.org/presentationml/2006/main">
  <p:tag name="KSO_WM_BEAUTIFY_FLAG" val=""/>
</p:tagLst>
</file>

<file path=ppt/tags/tag164.xml><?xml version="1.0" encoding="utf-8"?>
<p:tagLst xmlns:p="http://schemas.openxmlformats.org/presentationml/2006/main">
  <p:tag name="KSO_WM_BEAUTIFY_FLAG" val=""/>
</p:tagLst>
</file>

<file path=ppt/tags/tag165.xml><?xml version="1.0" encoding="utf-8"?>
<p:tagLst xmlns:p="http://schemas.openxmlformats.org/presentationml/2006/main">
  <p:tag name="KSO_WM_BEAUTIFY_FLAG" val=""/>
</p:tagLst>
</file>

<file path=ppt/tags/tag166.xml><?xml version="1.0" encoding="utf-8"?>
<p:tagLst xmlns:p="http://schemas.openxmlformats.org/presentationml/2006/main">
  <p:tag name="KSO_WM_BEAUTIFY_FLAG" val=""/>
</p:tagLst>
</file>

<file path=ppt/tags/tag167.xml><?xml version="1.0" encoding="utf-8"?>
<p:tagLst xmlns:p="http://schemas.openxmlformats.org/presentationml/2006/main">
  <p:tag name="KSO_WM_BEAUTIFY_FLAG" val=""/>
</p:tagLst>
</file>

<file path=ppt/tags/tag168.xml><?xml version="1.0" encoding="utf-8"?>
<p:tagLst xmlns:p="http://schemas.openxmlformats.org/presentationml/2006/main">
  <p:tag name="KSO_WM_BEAUTIFY_FLAG" val=""/>
</p:tagLst>
</file>

<file path=ppt/tags/tag169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TIMING" val="|3.901|33.922"/>
</p:tagLst>
</file>

<file path=ppt/tags/tag171.xml><?xml version="1.0" encoding="utf-8"?>
<p:tagLst xmlns:p="http://schemas.openxmlformats.org/presentationml/2006/main">
  <p:tag name="KSO_WM_BEAUTIFY_FLAG" val=""/>
</p:tagLst>
</file>

<file path=ppt/tags/tag172.xml><?xml version="1.0" encoding="utf-8"?>
<p:tagLst xmlns:p="http://schemas.openxmlformats.org/presentationml/2006/main">
  <p:tag name="KSO_WM_BEAUTIFY_FLAG" val=""/>
</p:tagLst>
</file>

<file path=ppt/tags/tag173.xml><?xml version="1.0" encoding="utf-8"?>
<p:tagLst xmlns:p="http://schemas.openxmlformats.org/presentationml/2006/main">
  <p:tag name="KSO_WM_BEAUTIFY_FLAG" val=""/>
</p:tagLst>
</file>

<file path=ppt/tags/tag174.xml><?xml version="1.0" encoding="utf-8"?>
<p:tagLst xmlns:p="http://schemas.openxmlformats.org/presentationml/2006/main">
  <p:tag name="KSO_WM_BEAUTIFY_FLAG" val=""/>
</p:tagLst>
</file>

<file path=ppt/tags/tag175.xml><?xml version="1.0" encoding="utf-8"?>
<p:tagLst xmlns:p="http://schemas.openxmlformats.org/presentationml/2006/main">
  <p:tag name="KSO_WM_BEAUTIFY_FLAG" val=""/>
</p:tagLst>
</file>

<file path=ppt/tags/tag176.xml><?xml version="1.0" encoding="utf-8"?>
<p:tagLst xmlns:p="http://schemas.openxmlformats.org/presentationml/2006/main">
  <p:tag name="TIMING" val="|3.901|33.922"/>
</p:tagLst>
</file>

<file path=ppt/tags/tag1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7_5*l_h_i*1_1_2"/>
  <p:tag name="KSO_WM_TEMPLATE_CATEGORY" val="diagram"/>
  <p:tag name="KSO_WM_TEMPLATE_INDEX" val="7"/>
  <p:tag name="KSO_WM_UNIT_LAYERLEVEL" val="1_1_1"/>
  <p:tag name="KSO_WM_TAG_VERSION" val="1.0"/>
  <p:tag name="KSO_WM_UNIT_FILL_FORE_SCHEMECOLOR_INDEX" val="5"/>
  <p:tag name="KSO_WM_UNIT_FILL_TYPE" val="1"/>
  <p:tag name="KSO_WM_UNIT_TEXT_FILL_FORE_SCHEMECOLOR_INDEX" val="2"/>
  <p:tag name="KSO_WM_UNIT_TEXT_FILL_TYPE" val="1"/>
</p:tagLst>
</file>

<file path=ppt/tags/tag1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7_5*l_h_i*1_1_1"/>
  <p:tag name="KSO_WM_TEMPLATE_CATEGORY" val="diagram"/>
  <p:tag name="KSO_WM_TEMPLATE_INDEX" val="7"/>
  <p:tag name="KSO_WM_UNIT_LAYERLEVEL" val="1_1_1"/>
  <p:tag name="KSO_WM_TAG_VERSION" val="1.0"/>
  <p:tag name="KSO_WM_UNIT_FILL_FORE_SCHEMECOLOR_INDEX" val="5"/>
  <p:tag name="KSO_WM_UNIT_FILL_TYPE" val="1"/>
  <p:tag name="KSO_WM_UNIT_TEXT_FILL_FORE_SCHEMECOLOR_INDEX" val="14"/>
  <p:tag name="KSO_WM_UNIT_TEXT_FILL_TYPE" val="1"/>
</p:tagLst>
</file>

<file path=ppt/tags/tag179.xml><?xml version="1.0" encoding="utf-8"?>
<p:tagLst xmlns:p="http://schemas.openxmlformats.org/presentationml/2006/main">
  <p:tag name="KSO_WM_UNIT_PRESET_TEXT" val="单击此处添加文本具体内容"/>
  <p:tag name="KSO_WM_UNIT_NOCLEAR" val="0"/>
  <p:tag name="KSO_WM_UNIT_VALUE" val="12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7_5*l_h_f*1_1_1"/>
  <p:tag name="KSO_WM_TEMPLATE_CATEGORY" val="diagram"/>
  <p:tag name="KSO_WM_TEMPLATE_INDEX" val="7"/>
  <p:tag name="KSO_WM_UNIT_LAYERLEVEL" val="1_1_1"/>
  <p:tag name="KSO_WM_TAG_VERSION" val="1.0"/>
  <p:tag name="KSO_WM_UNIT_TEXT_FILL_FORE_SCHEMECOLOR_INDEX" val="13"/>
  <p:tag name="KSO_WM_UNIT_TEXT_FILL_TYPE" val="1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7_5*l_h_i*1_2_2"/>
  <p:tag name="KSO_WM_TEMPLATE_CATEGORY" val="diagram"/>
  <p:tag name="KSO_WM_TEMPLATE_INDEX" val="7"/>
  <p:tag name="KSO_WM_UNIT_LAYERLEVEL" val="1_1_1"/>
  <p:tag name="KSO_WM_TAG_VERSION" val="1.0"/>
  <p:tag name="KSO_WM_UNIT_FILL_FORE_SCHEMECOLOR_INDEX" val="6"/>
  <p:tag name="KSO_WM_UNIT_FILL_TYPE" val="1"/>
  <p:tag name="KSO_WM_UNIT_TEXT_FILL_FORE_SCHEMECOLOR_INDEX" val="2"/>
  <p:tag name="KSO_WM_UNIT_TEXT_FILL_TYPE" val="1"/>
</p:tagLst>
</file>

<file path=ppt/tags/tag1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7_5*l_h_i*1_2_1"/>
  <p:tag name="KSO_WM_TEMPLATE_CATEGORY" val="diagram"/>
  <p:tag name="KSO_WM_TEMPLATE_INDEX" val="7"/>
  <p:tag name="KSO_WM_UNIT_LAYERLEVEL" val="1_1_1"/>
  <p:tag name="KSO_WM_TAG_VERSION" val="1.0"/>
  <p:tag name="KSO_WM_UNIT_FILL_FORE_SCHEMECOLOR_INDEX" val="6"/>
  <p:tag name="KSO_WM_UNIT_FILL_TYPE" val="1"/>
  <p:tag name="KSO_WM_UNIT_TEXT_FILL_FORE_SCHEMECOLOR_INDEX" val="14"/>
  <p:tag name="KSO_WM_UNIT_TEXT_FILL_TYPE" val="1"/>
</p:tagLst>
</file>

<file path=ppt/tags/tag182.xml><?xml version="1.0" encoding="utf-8"?>
<p:tagLst xmlns:p="http://schemas.openxmlformats.org/presentationml/2006/main">
  <p:tag name="KSO_WM_UNIT_PRESET_TEXT" val="单击此处添加文本具体内容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7_5*l_h_f*1_2_1"/>
  <p:tag name="KSO_WM_TEMPLATE_CATEGORY" val="diagram"/>
  <p:tag name="KSO_WM_TEMPLATE_INDEX" val="7"/>
  <p:tag name="KSO_WM_UNIT_LAYERLEVEL" val="1_1_1"/>
  <p:tag name="KSO_WM_TAG_VERSION" val="1.0"/>
  <p:tag name="KSO_WM_UNIT_TEXT_FILL_FORE_SCHEMECOLOR_INDEX" val="13"/>
  <p:tag name="KSO_WM_UNIT_TEXT_FILL_TYPE" val="1"/>
</p:tagLst>
</file>

<file path=ppt/tags/tag1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7_5*l_h_i*1_3_2"/>
  <p:tag name="KSO_WM_TEMPLATE_CATEGORY" val="diagram"/>
  <p:tag name="KSO_WM_TEMPLATE_INDEX" val="7"/>
  <p:tag name="KSO_WM_UNIT_LAYERLEVEL" val="1_1_1"/>
  <p:tag name="KSO_WM_TAG_VERSION" val="1.0"/>
  <p:tag name="KSO_WM_UNIT_FILL_FORE_SCHEMECOLOR_INDEX" val="7"/>
  <p:tag name="KSO_WM_UNIT_FILL_TYPE" val="1"/>
  <p:tag name="KSO_WM_UNIT_TEXT_FILL_FORE_SCHEMECOLOR_INDEX" val="2"/>
  <p:tag name="KSO_WM_UNIT_TEXT_FILL_TYPE" val="1"/>
</p:tagLst>
</file>

<file path=ppt/tags/tag1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7_5*l_h_i*1_3_1"/>
  <p:tag name="KSO_WM_TEMPLATE_CATEGORY" val="diagram"/>
  <p:tag name="KSO_WM_TEMPLATE_INDEX" val="7"/>
  <p:tag name="KSO_WM_UNIT_LAYERLEVEL" val="1_1_1"/>
  <p:tag name="KSO_WM_TAG_VERSION" val="1.0"/>
  <p:tag name="KSO_WM_UNIT_FILL_FORE_SCHEMECOLOR_INDEX" val="7"/>
  <p:tag name="KSO_WM_UNIT_FILL_TYPE" val="1"/>
  <p:tag name="KSO_WM_UNIT_TEXT_FILL_FORE_SCHEMECOLOR_INDEX" val="14"/>
  <p:tag name="KSO_WM_UNIT_TEXT_FILL_TYPE" val="1"/>
</p:tagLst>
</file>

<file path=ppt/tags/tag185.xml><?xml version="1.0" encoding="utf-8"?>
<p:tagLst xmlns:p="http://schemas.openxmlformats.org/presentationml/2006/main">
  <p:tag name="KSO_WM_UNIT_PRESET_TEXT" val="单击此处添加文本具体内容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7_5*l_h_f*1_3_1"/>
  <p:tag name="KSO_WM_TEMPLATE_CATEGORY" val="diagram"/>
  <p:tag name="KSO_WM_TEMPLATE_INDEX" val="7"/>
  <p:tag name="KSO_WM_UNIT_LAYERLEVEL" val="1_1_1"/>
  <p:tag name="KSO_WM_TAG_VERSION" val="1.0"/>
  <p:tag name="KSO_WM_UNIT_TEXT_FILL_FORE_SCHEMECOLOR_INDEX" val="13"/>
  <p:tag name="KSO_WM_UNIT_TEXT_FILL_TYPE" val="1"/>
</p:tagLst>
</file>

<file path=ppt/tags/tag1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7_5*l_h_i*1_4_2"/>
  <p:tag name="KSO_WM_TEMPLATE_CATEGORY" val="diagram"/>
  <p:tag name="KSO_WM_TEMPLATE_INDEX" val="7"/>
  <p:tag name="KSO_WM_UNIT_LAYERLEVEL" val="1_1_1"/>
  <p:tag name="KSO_WM_TAG_VERSION" val="1.0"/>
  <p:tag name="KSO_WM_UNIT_FILL_FORE_SCHEMECOLOR_INDEX" val="8"/>
  <p:tag name="KSO_WM_UNIT_FILL_TYPE" val="1"/>
  <p:tag name="KSO_WM_UNIT_TEXT_FILL_FORE_SCHEMECOLOR_INDEX" val="2"/>
  <p:tag name="KSO_WM_UNIT_TEXT_FILL_TYPE" val="1"/>
</p:tagLst>
</file>

<file path=ppt/tags/tag1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7_5*l_h_i*1_4_1"/>
  <p:tag name="KSO_WM_TEMPLATE_CATEGORY" val="diagram"/>
  <p:tag name="KSO_WM_TEMPLATE_INDEX" val="7"/>
  <p:tag name="KSO_WM_UNIT_LAYERLEVEL" val="1_1_1"/>
  <p:tag name="KSO_WM_TAG_VERSION" val="1.0"/>
  <p:tag name="KSO_WM_UNIT_FILL_FORE_SCHEMECOLOR_INDEX" val="8"/>
  <p:tag name="KSO_WM_UNIT_FILL_TYPE" val="1"/>
  <p:tag name="KSO_WM_UNIT_TEXT_FILL_FORE_SCHEMECOLOR_INDEX" val="14"/>
  <p:tag name="KSO_WM_UNIT_TEXT_FILL_TYPE" val="1"/>
</p:tagLst>
</file>

<file path=ppt/tags/tag188.xml><?xml version="1.0" encoding="utf-8"?>
<p:tagLst xmlns:p="http://schemas.openxmlformats.org/presentationml/2006/main">
  <p:tag name="KSO_WM_UNIT_PRESET_TEXT" val="单击此处添加文本具体内容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7_5*l_h_f*1_4_1"/>
  <p:tag name="KSO_WM_TEMPLATE_CATEGORY" val="diagram"/>
  <p:tag name="KSO_WM_TEMPLATE_INDEX" val="7"/>
  <p:tag name="KSO_WM_UNIT_LAYERLEVEL" val="1_1_1"/>
  <p:tag name="KSO_WM_TAG_VERSION" val="1.0"/>
  <p:tag name="KSO_WM_UNIT_TEXT_FILL_FORE_SCHEMECOLOR_INDEX" val="13"/>
  <p:tag name="KSO_WM_UNIT_TEXT_FILL_TYPE" val="1"/>
</p:tagLst>
</file>

<file path=ppt/tags/tag1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7_5*l_h_i*1_5_2"/>
  <p:tag name="KSO_WM_TEMPLATE_CATEGORY" val="diagram"/>
  <p:tag name="KSO_WM_TEMPLATE_INDEX" val="7"/>
  <p:tag name="KSO_WM_UNIT_LAYERLEVEL" val="1_1_1"/>
  <p:tag name="KSO_WM_TAG_VERSION" val="1.0"/>
  <p:tag name="KSO_WM_UNIT_FILL_FORE_SCHEMECOLOR_INDEX" val="9"/>
  <p:tag name="KSO_WM_UNIT_FILL_TYPE" val="1"/>
  <p:tag name="KSO_WM_UNIT_TEXT_FILL_FORE_SCHEMECOLOR_INDEX" val="2"/>
  <p:tag name="KSO_WM_UNIT_TEXT_FILL_TYPE" val="1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7_5*l_h_i*1_5_1"/>
  <p:tag name="KSO_WM_TEMPLATE_CATEGORY" val="diagram"/>
  <p:tag name="KSO_WM_TEMPLATE_INDEX" val="7"/>
  <p:tag name="KSO_WM_UNIT_LAYERLEVEL" val="1_1_1"/>
  <p:tag name="KSO_WM_TAG_VERSION" val="1.0"/>
  <p:tag name="KSO_WM_UNIT_FILL_FORE_SCHEMECOLOR_INDEX" val="9"/>
  <p:tag name="KSO_WM_UNIT_FILL_TYPE" val="1"/>
  <p:tag name="KSO_WM_UNIT_TEXT_FILL_FORE_SCHEMECOLOR_INDEX" val="14"/>
  <p:tag name="KSO_WM_UNIT_TEXT_FILL_TYPE" val="1"/>
</p:tagLst>
</file>

<file path=ppt/tags/tag191.xml><?xml version="1.0" encoding="utf-8"?>
<p:tagLst xmlns:p="http://schemas.openxmlformats.org/presentationml/2006/main">
  <p:tag name="KSO_WM_UNIT_PRESET_TEXT" val="单击此处添加文本具体内容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7_5*l_h_f*1_5_1"/>
  <p:tag name="KSO_WM_TEMPLATE_CATEGORY" val="diagram"/>
  <p:tag name="KSO_WM_TEMPLATE_INDEX" val="7"/>
  <p:tag name="KSO_WM_UNIT_LAYERLEVEL" val="1_1_1"/>
  <p:tag name="KSO_WM_TAG_VERSION" val="1.0"/>
  <p:tag name="KSO_WM_UNIT_TEXT_FILL_FORE_SCHEMECOLOR_INDEX" val="13"/>
  <p:tag name="KSO_WM_UNIT_TEXT_FILL_TYPE" val="1"/>
</p:tagLst>
</file>

<file path=ppt/tags/tag1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7_5*l_h_i*1_6_2"/>
  <p:tag name="KSO_WM_TEMPLATE_CATEGORY" val="diagram"/>
  <p:tag name="KSO_WM_TEMPLATE_INDEX" val="7"/>
  <p:tag name="KSO_WM_UNIT_LAYERLEVEL" val="1_1_1"/>
  <p:tag name="KSO_WM_TAG_VERSION" val="1.0"/>
  <p:tag name="KSO_WM_UNIT_FILL_FORE_SCHEMECOLOR_INDEX" val="10"/>
  <p:tag name="KSO_WM_UNIT_FILL_TYPE" val="1"/>
  <p:tag name="KSO_WM_UNIT_TEXT_FILL_FORE_SCHEMECOLOR_INDEX" val="2"/>
  <p:tag name="KSO_WM_UNIT_TEXT_FILL_TYPE" val="1"/>
</p:tagLst>
</file>

<file path=ppt/tags/tag1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7_5*l_h_i*1_6_1"/>
  <p:tag name="KSO_WM_TEMPLATE_CATEGORY" val="diagram"/>
  <p:tag name="KSO_WM_TEMPLATE_INDEX" val="7"/>
  <p:tag name="KSO_WM_UNIT_LAYERLEVEL" val="1_1_1"/>
  <p:tag name="KSO_WM_TAG_VERSION" val="1.0"/>
  <p:tag name="KSO_WM_UNIT_FILL_FORE_SCHEMECOLOR_INDEX" val="10"/>
  <p:tag name="KSO_WM_UNIT_FILL_TYPE" val="1"/>
  <p:tag name="KSO_WM_UNIT_TEXT_FILL_FORE_SCHEMECOLOR_INDEX" val="14"/>
  <p:tag name="KSO_WM_UNIT_TEXT_FILL_TYPE" val="1"/>
</p:tagLst>
</file>

<file path=ppt/tags/tag194.xml><?xml version="1.0" encoding="utf-8"?>
<p:tagLst xmlns:p="http://schemas.openxmlformats.org/presentationml/2006/main">
  <p:tag name="KSO_WM_UNIT_PRESET_TEXT" val="单击此处添加文本具体内容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7_5*l_h_f*1_6_1"/>
  <p:tag name="KSO_WM_TEMPLATE_CATEGORY" val="diagram"/>
  <p:tag name="KSO_WM_TEMPLATE_INDEX" val="7"/>
  <p:tag name="KSO_WM_UNIT_LAYERLEVEL" val="1_1_1"/>
  <p:tag name="KSO_WM_TAG_VERSION" val="1.0"/>
  <p:tag name="KSO_WM_UNIT_TEXT_FILL_FORE_SCHEMECOLOR_INDEX" val="13"/>
  <p:tag name="KSO_WM_UNIT_TEXT_FILL_TYPE" val="1"/>
</p:tagLst>
</file>

<file path=ppt/tags/tag195.xml><?xml version="1.0" encoding="utf-8"?>
<p:tagLst xmlns:p="http://schemas.openxmlformats.org/presentationml/2006/main">
  <p:tag name="TIMING" val="|2.08|2.211|13.957|6.246|16.949|0.938"/>
</p:tagLst>
</file>

<file path=ppt/tags/tag196.xml><?xml version="1.0" encoding="utf-8"?>
<p:tagLst xmlns:p="http://schemas.openxmlformats.org/presentationml/2006/main">
  <p:tag name="KSO_WM_BEAUTIFY_FLAG" val=""/>
</p:tagLst>
</file>

<file path=ppt/tags/tag197.xml><?xml version="1.0" encoding="utf-8"?>
<p:tagLst xmlns:p="http://schemas.openxmlformats.org/presentationml/2006/main">
  <p:tag name="KSO_WM_BEAUTIFY_FLAG" val=""/>
</p:tagLst>
</file>

<file path=ppt/tags/tag198.xml><?xml version="1.0" encoding="utf-8"?>
<p:tagLst xmlns:p="http://schemas.openxmlformats.org/presentationml/2006/main">
  <p:tag name="KSO_WM_BEAUTIFY_FLAG" val=""/>
</p:tagLst>
</file>

<file path=ppt/tags/tag199.xml><?xml version="1.0" encoding="utf-8"?>
<p:tagLst xmlns:p="http://schemas.openxmlformats.org/presentationml/2006/main">
  <p:tag name="TIMING" val="|1.175|12.526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KSO_WM_BEAUTIFY_FLAG" val=""/>
</p:tagLst>
</file>

<file path=ppt/tags/tag201.xml><?xml version="1.0" encoding="utf-8"?>
<p:tagLst xmlns:p="http://schemas.openxmlformats.org/presentationml/2006/main">
  <p:tag name="KSO_WM_BEAUTIFY_FLAG" val=""/>
</p:tagLst>
</file>

<file path=ppt/tags/tag202.xml><?xml version="1.0" encoding="utf-8"?>
<p:tagLst xmlns:p="http://schemas.openxmlformats.org/presentationml/2006/main">
  <p:tag name="TIMING" val="|3.573|10.205"/>
</p:tagLst>
</file>

<file path=ppt/tags/tag203.xml><?xml version="1.0" encoding="utf-8"?>
<p:tagLst xmlns:p="http://schemas.openxmlformats.org/presentationml/2006/main">
  <p:tag name="KSO_WM_BEAUTIFY_FLAG" val=""/>
</p:tagLst>
</file>

<file path=ppt/tags/tag204.xml><?xml version="1.0" encoding="utf-8"?>
<p:tagLst xmlns:p="http://schemas.openxmlformats.org/presentationml/2006/main">
  <p:tag name="KSO_WM_BEAUTIFY_FLAG" val=""/>
</p:tagLst>
</file>

<file path=ppt/tags/tag205.xml><?xml version="1.0" encoding="utf-8"?>
<p:tagLst xmlns:p="http://schemas.openxmlformats.org/presentationml/2006/main">
  <p:tag name="KSO_WM_BEAUTIFY_FLAG" val=""/>
</p:tagLst>
</file>

<file path=ppt/tags/tag206.xml><?xml version="1.0" encoding="utf-8"?>
<p:tagLst xmlns:p="http://schemas.openxmlformats.org/presentationml/2006/main">
  <p:tag name="KSO_WM_BEAUTIFY_FLAG" val=""/>
</p:tagLst>
</file>

<file path=ppt/tags/tag207.xml><?xml version="1.0" encoding="utf-8"?>
<p:tagLst xmlns:p="http://schemas.openxmlformats.org/presentationml/2006/main">
  <p:tag name="KSO_WM_BEAUTIFY_FLAG" val=""/>
</p:tagLst>
</file>

<file path=ppt/tags/tag208.xml><?xml version="1.0" encoding="utf-8"?>
<p:tagLst xmlns:p="http://schemas.openxmlformats.org/presentationml/2006/main">
  <p:tag name="KSO_WM_BEAUTIFY_FLAG" val=""/>
</p:tagLst>
</file>

<file path=ppt/tags/tag209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KSO_WM_BEAUTIFY_FLAG" val=""/>
</p:tagLst>
</file>

<file path=ppt/tags/tag2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2"/>
  <p:tag name="KSO_WM_UNIT_ID" val="diagram7_5*l_h_i*1_3_2"/>
  <p:tag name="KSO_WM_TEMPLATE_CATEGORY" val="diagram"/>
  <p:tag name="KSO_WM_TEMPLATE_INDEX" val="7"/>
  <p:tag name="KSO_WM_UNIT_LAYERLEVEL" val="1_1_1"/>
  <p:tag name="KSO_WM_TAG_VERSION" val="1.0"/>
  <p:tag name="KSO_WM_BEAUTIFY_FLAG" val=""/>
  <p:tag name="KSO_WM_UNIT_FILL_FORE_SCHEMECOLOR_INDEX" val="7"/>
  <p:tag name="KSO_WM_UNIT_FILL_TYPE" val="1"/>
  <p:tag name="KSO_WM_UNIT_TEXT_FILL_FORE_SCHEMECOLOR_INDEX" val="2"/>
  <p:tag name="KSO_WM_UNIT_TEXT_FILL_TYPE" val="1"/>
</p:tagLst>
</file>

<file path=ppt/tags/tag212.xml><?xml version="1.0" encoding="utf-8"?>
<p:tagLst xmlns:p="http://schemas.openxmlformats.org/presentationml/2006/main">
  <p:tag name="KSO_WM_UNIT_PRESET_TEXT" val="单击此处添加文本具体内容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diagram7_5*l_h_f*1_3_1"/>
  <p:tag name="KSO_WM_TEMPLATE_CATEGORY" val="diagram"/>
  <p:tag name="KSO_WM_TEMPLATE_INDEX" val="7"/>
  <p:tag name="KSO_WM_UNIT_LAYERLEVEL" val="1_1_1"/>
  <p:tag name="KSO_WM_TAG_VERSION" val="1.0"/>
  <p:tag name="KSO_WM_BEAUTIFY_FLAG" val=""/>
  <p:tag name="KSO_WM_UNIT_TEXT_FILL_FORE_SCHEMECOLOR_INDEX" val="13"/>
  <p:tag name="KSO_WM_UNIT_TEXT_FILL_TYPE" val="1"/>
</p:tagLst>
</file>

<file path=ppt/tags/tag213.xml><?xml version="1.0" encoding="utf-8"?>
<p:tagLst xmlns:p="http://schemas.openxmlformats.org/presentationml/2006/main">
  <p:tag name="TIMING" val="|36.134|2.007"/>
</p:tagLst>
</file>

<file path=ppt/tags/tag214.xml><?xml version="1.0" encoding="utf-8"?>
<p:tagLst xmlns:p="http://schemas.openxmlformats.org/presentationml/2006/main">
  <p:tag name="KSO_WM_BEAUTIFY_FLAG" val=""/>
</p:tagLst>
</file>

<file path=ppt/tags/tag215.xml><?xml version="1.0" encoding="utf-8"?>
<p:tagLst xmlns:p="http://schemas.openxmlformats.org/presentationml/2006/main">
  <p:tag name="KSO_WM_BEAUTIFY_FLAG" val=""/>
</p:tagLst>
</file>

<file path=ppt/tags/tag216.xml><?xml version="1.0" encoding="utf-8"?>
<p:tagLst xmlns:p="http://schemas.openxmlformats.org/presentationml/2006/main">
  <p:tag name="KSO_WM_BEAUTIFY_FLAG" val=""/>
</p:tagLst>
</file>

<file path=ppt/tags/tag217.xml><?xml version="1.0" encoding="utf-8"?>
<p:tagLst xmlns:p="http://schemas.openxmlformats.org/presentationml/2006/main">
  <p:tag name="KSO_WM_BEAUTIFY_FLAG" val=""/>
</p:tagLst>
</file>

<file path=ppt/tags/tag218.xml><?xml version="1.0" encoding="utf-8"?>
<p:tagLst xmlns:p="http://schemas.openxmlformats.org/presentationml/2006/main">
  <p:tag name="KSO_WM_BEAUTIFY_FLAG" val=""/>
</p:tagLst>
</file>

<file path=ppt/tags/tag219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0.xml><?xml version="1.0" encoding="utf-8"?>
<p:tagLst xmlns:p="http://schemas.openxmlformats.org/presentationml/2006/main">
  <p:tag name="KSO_WM_BEAUTIFY_FLAG" val=""/>
</p:tagLst>
</file>

<file path=ppt/tags/tag221.xml><?xml version="1.0" encoding="utf-8"?>
<p:tagLst xmlns:p="http://schemas.openxmlformats.org/presentationml/2006/main">
  <p:tag name="KSO_WM_BEAUTIFY_FLAG" val=""/>
</p:tagLst>
</file>

<file path=ppt/tags/tag222.xml><?xml version="1.0" encoding="utf-8"?>
<p:tagLst xmlns:p="http://schemas.openxmlformats.org/presentationml/2006/main">
  <p:tag name="KSO_WM_BEAUTIFY_FLAG" val=""/>
</p:tagLst>
</file>

<file path=ppt/tags/tag223.xml><?xml version="1.0" encoding="utf-8"?>
<p:tagLst xmlns:p="http://schemas.openxmlformats.org/presentationml/2006/main">
  <p:tag name="KSO_WM_BEAUTIFY_FLAG" val=""/>
</p:tagLst>
</file>

<file path=ppt/tags/tag224.xml><?xml version="1.0" encoding="utf-8"?>
<p:tagLst xmlns:p="http://schemas.openxmlformats.org/presentationml/2006/main">
  <p:tag name="KSO_WM_BEAUTIFY_FLAG" val=""/>
</p:tagLst>
</file>

<file path=ppt/tags/tag225.xml><?xml version="1.0" encoding="utf-8"?>
<p:tagLst xmlns:p="http://schemas.openxmlformats.org/presentationml/2006/main">
  <p:tag name="KSO_WM_BEAUTIFY_FLAG" val=""/>
</p:tagLst>
</file>

<file path=ppt/tags/tag226.xml><?xml version="1.0" encoding="utf-8"?>
<p:tagLst xmlns:p="http://schemas.openxmlformats.org/presentationml/2006/main">
  <p:tag name="KSO_WM_BEAUTIFY_FLAG" val=""/>
</p:tagLst>
</file>

<file path=ppt/tags/tag227.xml><?xml version="1.0" encoding="utf-8"?>
<p:tagLst xmlns:p="http://schemas.openxmlformats.org/presentationml/2006/main">
  <p:tag name="KSO_WM_BEAUTIFY_FLAG" val=""/>
</p:tagLst>
</file>

<file path=ppt/tags/tag228.xml><?xml version="1.0" encoding="utf-8"?>
<p:tagLst xmlns:p="http://schemas.openxmlformats.org/presentationml/2006/main">
  <p:tag name="KSO_WM_BEAUTIFY_FLAG" val=""/>
</p:tagLst>
</file>

<file path=ppt/tags/tag229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30.xml><?xml version="1.0" encoding="utf-8"?>
<p:tagLst xmlns:p="http://schemas.openxmlformats.org/presentationml/2006/main">
  <p:tag name="KSO_WM_BEAUTIFY_FLAG" val=""/>
</p:tagLst>
</file>

<file path=ppt/tags/tag231.xml><?xml version="1.0" encoding="utf-8"?>
<p:tagLst xmlns:p="http://schemas.openxmlformats.org/presentationml/2006/main">
  <p:tag name="KSO_WM_BEAUTIFY_FLAG" val=""/>
</p:tagLst>
</file>

<file path=ppt/tags/tag232.xml><?xml version="1.0" encoding="utf-8"?>
<p:tagLst xmlns:p="http://schemas.openxmlformats.org/presentationml/2006/main">
  <p:tag name="KSO_WM_BEAUTIFY_FLAG" val=""/>
</p:tagLst>
</file>

<file path=ppt/tags/tag233.xml><?xml version="1.0" encoding="utf-8"?>
<p:tagLst xmlns:p="http://schemas.openxmlformats.org/presentationml/2006/main">
  <p:tag name="KSO_WM_BEAUTIFY_FLAG" val=""/>
</p:tagLst>
</file>

<file path=ppt/tags/tag234.xml><?xml version="1.0" encoding="utf-8"?>
<p:tagLst xmlns:p="http://schemas.openxmlformats.org/presentationml/2006/main">
  <p:tag name="KSO_WM_BEAUTIFY_FLAG" val=""/>
</p:tagLst>
</file>

<file path=ppt/tags/tag235.xml><?xml version="1.0" encoding="utf-8"?>
<p:tagLst xmlns:p="http://schemas.openxmlformats.org/presentationml/2006/main">
  <p:tag name="KSO_WM_BEAUTIFY_FLAG" val=""/>
</p:tagLst>
</file>

<file path=ppt/tags/tag236.xml><?xml version="1.0" encoding="utf-8"?>
<p:tagLst xmlns:p="http://schemas.openxmlformats.org/presentationml/2006/main">
  <p:tag name="KSO_WM_BEAUTIFY_FLAG" val=""/>
</p:tagLst>
</file>

<file path=ppt/tags/tag237.xml><?xml version="1.0" encoding="utf-8"?>
<p:tagLst xmlns:p="http://schemas.openxmlformats.org/presentationml/2006/main">
  <p:tag name="KSO_WM_BEAUTIFY_FLAG" val=""/>
</p:tagLst>
</file>

<file path=ppt/tags/tag238.xml><?xml version="1.0" encoding="utf-8"?>
<p:tagLst xmlns:p="http://schemas.openxmlformats.org/presentationml/2006/main">
  <p:tag name="KSO_WM_BEAUTIFY_FLAG" val=""/>
</p:tagLst>
</file>

<file path=ppt/tags/tag239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40.xml><?xml version="1.0" encoding="utf-8"?>
<p:tagLst xmlns:p="http://schemas.openxmlformats.org/presentationml/2006/main">
  <p:tag name="KSO_WM_BEAUTIFY_FLAG" val=""/>
</p:tagLst>
</file>

<file path=ppt/tags/tag241.xml><?xml version="1.0" encoding="utf-8"?>
<p:tagLst xmlns:p="http://schemas.openxmlformats.org/presentationml/2006/main">
  <p:tag name="KSO_WM_BEAUTIFY_FLAG" val=""/>
</p:tagLst>
</file>

<file path=ppt/tags/tag242.xml><?xml version="1.0" encoding="utf-8"?>
<p:tagLst xmlns:p="http://schemas.openxmlformats.org/presentationml/2006/main">
  <p:tag name="KSO_WM_BEAUTIFY_FLAG" val=""/>
</p:tagLst>
</file>

<file path=ppt/tags/tag243.xml><?xml version="1.0" encoding="utf-8"?>
<p:tagLst xmlns:p="http://schemas.openxmlformats.org/presentationml/2006/main">
  <p:tag name="KSO_WM_BEAUTIFY_FLAG" val=""/>
</p:tagLst>
</file>

<file path=ppt/tags/tag244.xml><?xml version="1.0" encoding="utf-8"?>
<p:tagLst xmlns:p="http://schemas.openxmlformats.org/presentationml/2006/main">
  <p:tag name="KSO_WM_BEAUTIFY_FLAG" val=""/>
</p:tagLst>
</file>

<file path=ppt/tags/tag245.xml><?xml version="1.0" encoding="utf-8"?>
<p:tagLst xmlns:p="http://schemas.openxmlformats.org/presentationml/2006/main">
  <p:tag name="KSO_WM_BEAUTIFY_FLAG" val=""/>
</p:tagLst>
</file>

<file path=ppt/tags/tag246.xml><?xml version="1.0" encoding="utf-8"?>
<p:tagLst xmlns:p="http://schemas.openxmlformats.org/presentationml/2006/main">
  <p:tag name="KSO_WM_BEAUTIFY_FLAG" val=""/>
</p:tagLst>
</file>

<file path=ppt/tags/tag247.xml><?xml version="1.0" encoding="utf-8"?>
<p:tagLst xmlns:p="http://schemas.openxmlformats.org/presentationml/2006/main">
  <p:tag name="KSO_WM_BEAUTIFY_FLAG" val=""/>
</p:tagLst>
</file>

<file path=ppt/tags/tag248.xml><?xml version="1.0" encoding="utf-8"?>
<p:tagLst xmlns:p="http://schemas.openxmlformats.org/presentationml/2006/main">
  <p:tag name="TIMING" val="|0.99|16.232|45.699|12.506|5.245"/>
</p:tagLst>
</file>

<file path=ppt/tags/tag249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50.xml><?xml version="1.0" encoding="utf-8"?>
<p:tagLst xmlns:p="http://schemas.openxmlformats.org/presentationml/2006/main">
  <p:tag name="KSO_WM_BEAUTIFY_FLAG" val=""/>
</p:tagLst>
</file>

<file path=ppt/tags/tag251.xml><?xml version="1.0" encoding="utf-8"?>
<p:tagLst xmlns:p="http://schemas.openxmlformats.org/presentationml/2006/main">
  <p:tag name="KSO_WM_BEAUTIFY_FLAG" val=""/>
</p:tagLst>
</file>

<file path=ppt/tags/tag252.xml><?xml version="1.0" encoding="utf-8"?>
<p:tagLst xmlns:p="http://schemas.openxmlformats.org/presentationml/2006/main">
  <p:tag name="KSO_WM_BEAUTIFY_FLAG" val=""/>
</p:tagLst>
</file>

<file path=ppt/tags/tag253.xml><?xml version="1.0" encoding="utf-8"?>
<p:tagLst xmlns:p="http://schemas.openxmlformats.org/presentationml/2006/main">
  <p:tag name="KSO_WM_BEAUTIFY_FLAG" val=""/>
</p:tagLst>
</file>

<file path=ppt/tags/tag254.xml><?xml version="1.0" encoding="utf-8"?>
<p:tagLst xmlns:p="http://schemas.openxmlformats.org/presentationml/2006/main">
  <p:tag name="KSO_WM_BEAUTIFY_FLAG" val=""/>
</p:tagLst>
</file>

<file path=ppt/tags/tag255.xml><?xml version="1.0" encoding="utf-8"?>
<p:tagLst xmlns:p="http://schemas.openxmlformats.org/presentationml/2006/main">
  <p:tag name="KSO_WM_BEAUTIFY_FLAG" val=""/>
</p:tagLst>
</file>

<file path=ppt/tags/tag256.xml><?xml version="1.0" encoding="utf-8"?>
<p:tagLst xmlns:p="http://schemas.openxmlformats.org/presentationml/2006/main">
  <p:tag name="KSO_WM_BEAUTIFY_FLAG" val=""/>
</p:tagLst>
</file>

<file path=ppt/tags/tag257.xml><?xml version="1.0" encoding="utf-8"?>
<p:tagLst xmlns:p="http://schemas.openxmlformats.org/presentationml/2006/main">
  <p:tag name="KSO_WM_BEAUTIFY_FLAG" val=""/>
</p:tagLst>
</file>

<file path=ppt/tags/tag258.xml><?xml version="1.0" encoding="utf-8"?>
<p:tagLst xmlns:p="http://schemas.openxmlformats.org/presentationml/2006/main">
  <p:tag name="KSO_WM_BEAUTIFY_FLAG" val=""/>
</p:tagLst>
</file>

<file path=ppt/tags/tag259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0.xml><?xml version="1.0" encoding="utf-8"?>
<p:tagLst xmlns:p="http://schemas.openxmlformats.org/presentationml/2006/main">
  <p:tag name="KSO_WM_BEAUTIFY_FLAG" val=""/>
</p:tagLst>
</file>

<file path=ppt/tags/tag261.xml><?xml version="1.0" encoding="utf-8"?>
<p:tagLst xmlns:p="http://schemas.openxmlformats.org/presentationml/2006/main">
  <p:tag name="KSO_WM_BEAUTIFY_FLAG" val=""/>
</p:tagLst>
</file>

<file path=ppt/tags/tag262.xml><?xml version="1.0" encoding="utf-8"?>
<p:tagLst xmlns:p="http://schemas.openxmlformats.org/presentationml/2006/main">
  <p:tag name="KSO_WM_BEAUTIFY_FLAG" val=""/>
</p:tagLst>
</file>

<file path=ppt/tags/tag263.xml><?xml version="1.0" encoding="utf-8"?>
<p:tagLst xmlns:p="http://schemas.openxmlformats.org/presentationml/2006/main">
  <p:tag name="KSO_WM_BEAUTIFY_FLAG" val=""/>
</p:tagLst>
</file>

<file path=ppt/tags/tag264.xml><?xml version="1.0" encoding="utf-8"?>
<p:tagLst xmlns:p="http://schemas.openxmlformats.org/presentationml/2006/main">
  <p:tag name="KSO_WM_BEAUTIFY_FLAG" val=""/>
</p:tagLst>
</file>

<file path=ppt/tags/tag265.xml><?xml version="1.0" encoding="utf-8"?>
<p:tagLst xmlns:p="http://schemas.openxmlformats.org/presentationml/2006/main">
  <p:tag name="KSO_WM_BEAUTIFY_FLAG" val=""/>
</p:tagLst>
</file>

<file path=ppt/tags/tag266.xml><?xml version="1.0" encoding="utf-8"?>
<p:tagLst xmlns:p="http://schemas.openxmlformats.org/presentationml/2006/main">
  <p:tag name="KSO_WM_BEAUTIFY_FLAG" val=""/>
</p:tagLst>
</file>

<file path=ppt/tags/tag267.xml><?xml version="1.0" encoding="utf-8"?>
<p:tagLst xmlns:p="http://schemas.openxmlformats.org/presentationml/2006/main">
  <p:tag name="KSO_WM_BEAUTIFY_FLAG" val=""/>
</p:tagLst>
</file>

<file path=ppt/tags/tag268.xml><?xml version="1.0" encoding="utf-8"?>
<p:tagLst xmlns:p="http://schemas.openxmlformats.org/presentationml/2006/main">
  <p:tag name="KSO_WM_BEAUTIFY_FLAG" val=""/>
</p:tagLst>
</file>

<file path=ppt/tags/tag269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0.xml><?xml version="1.0" encoding="utf-8"?>
<p:tagLst xmlns:p="http://schemas.openxmlformats.org/presentationml/2006/main">
  <p:tag name="KSO_WM_BEAUTIFY_FLAG" val=""/>
</p:tagLst>
</file>

<file path=ppt/tags/tag271.xml><?xml version="1.0" encoding="utf-8"?>
<p:tagLst xmlns:p="http://schemas.openxmlformats.org/presentationml/2006/main">
  <p:tag name="KSO_WM_BEAUTIFY_FLAG" val=""/>
</p:tagLst>
</file>

<file path=ppt/tags/tag272.xml><?xml version="1.0" encoding="utf-8"?>
<p:tagLst xmlns:p="http://schemas.openxmlformats.org/presentationml/2006/main">
  <p:tag name="KSO_WM_BEAUTIFY_FLAG" val=""/>
</p:tagLst>
</file>

<file path=ppt/tags/tag273.xml><?xml version="1.0" encoding="utf-8"?>
<p:tagLst xmlns:p="http://schemas.openxmlformats.org/presentationml/2006/main">
  <p:tag name="KSO_WM_BEAUTIFY_FLAG" val=""/>
</p:tagLst>
</file>

<file path=ppt/tags/tag274.xml><?xml version="1.0" encoding="utf-8"?>
<p:tagLst xmlns:p="http://schemas.openxmlformats.org/presentationml/2006/main">
  <p:tag name="KSO_WM_BEAUTIFY_FLAG" val=""/>
</p:tagLst>
</file>

<file path=ppt/tags/tag275.xml><?xml version="1.0" encoding="utf-8"?>
<p:tagLst xmlns:p="http://schemas.openxmlformats.org/presentationml/2006/main">
  <p:tag name="KSO_WM_BEAUTIFY_FLAG" val=""/>
</p:tagLst>
</file>

<file path=ppt/tags/tag276.xml><?xml version="1.0" encoding="utf-8"?>
<p:tagLst xmlns:p="http://schemas.openxmlformats.org/presentationml/2006/main">
  <p:tag name="KSO_WM_BEAUTIFY_FLAG" val=""/>
</p:tagLst>
</file>

<file path=ppt/tags/tag277.xml><?xml version="1.0" encoding="utf-8"?>
<p:tagLst xmlns:p="http://schemas.openxmlformats.org/presentationml/2006/main">
  <p:tag name="KSO_WM_BEAUTIFY_FLAG" val=""/>
</p:tagLst>
</file>

<file path=ppt/tags/tag278.xml><?xml version="1.0" encoding="utf-8"?>
<p:tagLst xmlns:p="http://schemas.openxmlformats.org/presentationml/2006/main">
  <p:tag name="KSO_WM_BEAUTIFY_FLAG" val=""/>
</p:tagLst>
</file>

<file path=ppt/tags/tag279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80.xml><?xml version="1.0" encoding="utf-8"?>
<p:tagLst xmlns:p="http://schemas.openxmlformats.org/presentationml/2006/main">
  <p:tag name="KSO_WM_BEAUTIFY_FLAG" val=""/>
</p:tagLst>
</file>

<file path=ppt/tags/tag281.xml><?xml version="1.0" encoding="utf-8"?>
<p:tagLst xmlns:p="http://schemas.openxmlformats.org/presentationml/2006/main">
  <p:tag name="KSO_WM_BEAUTIFY_FLAG" val=""/>
</p:tagLst>
</file>

<file path=ppt/tags/tag282.xml><?xml version="1.0" encoding="utf-8"?>
<p:tagLst xmlns:p="http://schemas.openxmlformats.org/presentationml/2006/main">
  <p:tag name="KSO_WM_BEAUTIFY_FLAG" val=""/>
</p:tagLst>
</file>

<file path=ppt/tags/tag283.xml><?xml version="1.0" encoding="utf-8"?>
<p:tagLst xmlns:p="http://schemas.openxmlformats.org/presentationml/2006/main">
  <p:tag name="KSO_WM_BEAUTIFY_FLAG" val=""/>
</p:tagLst>
</file>

<file path=ppt/tags/tag284.xml><?xml version="1.0" encoding="utf-8"?>
<p:tagLst xmlns:p="http://schemas.openxmlformats.org/presentationml/2006/main">
  <p:tag name="KSO_WM_BEAUTIFY_FLAG" val=""/>
</p:tagLst>
</file>

<file path=ppt/tags/tag285.xml><?xml version="1.0" encoding="utf-8"?>
<p:tagLst xmlns:p="http://schemas.openxmlformats.org/presentationml/2006/main">
  <p:tag name="KSO_WM_BEAUTIFY_FLAG" val=""/>
</p:tagLst>
</file>

<file path=ppt/tags/tag286.xml><?xml version="1.0" encoding="utf-8"?>
<p:tagLst xmlns:p="http://schemas.openxmlformats.org/presentationml/2006/main">
  <p:tag name="KSO_WPP_MARK_KEY" val="ec42454f-66a4-4ddd-84bb-184d202b66b6"/>
  <p:tag name="COMMONDATA" val="eyJoZGlkIjoiN2EyOTkzNTdiMjYwNWM2ZTFmODY1ZjFhOWJmZDFmZTYifQ==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VALUE" val="802*1029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_12*d*1"/>
  <p:tag name="KSO_WM_UNIT_LAYERLEVEL" val="1"/>
  <p:tag name="KSO_WM_TAG_VERSION" val="1.0"/>
  <p:tag name="KSO_WM_BEAUTIFY_FLAG" val="#wm#"/>
  <p:tag name="KSO_WM_SLIDE_BACKGROUND_TYPE" val="general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2*i*2"/>
  <p:tag name="KSO_WM_UNIT_LAYERLEVEL" val="1"/>
  <p:tag name="KSO_WM_TAG_VERSION" val="1.0"/>
  <p:tag name="KSO_WM_BEAUTIFY_FLAG" val="#wm#"/>
  <p:tag name="KSO_WM_SLIDE_BACKGROUND_TYPE" val="general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2*i*3"/>
  <p:tag name="KSO_WM_UNIT_LAYERLEVEL" val="1"/>
  <p:tag name="KSO_WM_TAG_VERSION" val="1.0"/>
  <p:tag name="KSO_WM_BEAUTIFY_FLAG" val="#wm#"/>
  <p:tag name="KSO_WM_SLIDE_BACKGROUND_TYPE" val="general"/>
</p:tagLst>
</file>

<file path=ppt/tags/tag73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</p:tagLst>
</file>

<file path=ppt/tags/tag77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i*1"/>
  <p:tag name="KSO_WM_UNIT_LAYERLEVEL" val="1"/>
  <p:tag name="KSO_WM_TAG_VERSION" val="1.0"/>
  <p:tag name="KSO_WM_BEAUTIFY_FLAG" val="#wm#"/>
  <p:tag name="KSO_WM_UNIT_BK_DARK_LIGHT" val="2"/>
  <p:tag name="KSO_WM_UNIT_SUBTYPE" val="h"/>
  <p:tag name="KSO_WM_UNIT_TYPE" val="i"/>
  <p:tag name="KSO_WM_UNIT_INDEX" val="1"/>
</p:tagLst>
</file>

<file path=ppt/tags/tag78.xml><?xml version="1.0" encoding="utf-8"?>
<p:tagLst xmlns:p="http://schemas.openxmlformats.org/presentationml/2006/main">
  <p:tag name="KSO_WM_UNIT_VALUE" val="802*1029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_13*d*1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3*i*2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3*i*3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81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82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83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84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85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86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2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88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89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91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92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93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94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2"/>
</p:tagLst>
</file>

<file path=ppt/tags/tag95.xml><?xml version="1.0" encoding="utf-8"?>
<p:tagLst xmlns:p="http://schemas.openxmlformats.org/presentationml/2006/main">
  <p:tag name="KSO_WM_UNIT_VALUE" val="802*1029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_15*d*1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5*i*2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5*i*3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98.xml><?xml version="1.0" encoding="utf-8"?>
<p:tagLst xmlns:p="http://schemas.openxmlformats.org/presentationml/2006/main">
  <p:tag name="KSO_WM_UNIT_VALUE" val="802*1029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_15*d*1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5*i*2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E6E6E6"/>
      </a:dk2>
      <a:lt2>
        <a:srgbClr val="F4F4F4"/>
      </a:lt2>
      <a:accent1>
        <a:srgbClr val="445390"/>
      </a:accent1>
      <a:accent2>
        <a:srgbClr val="FFC000"/>
      </a:accent2>
      <a:accent3>
        <a:srgbClr val="4472C4"/>
      </a:accent3>
      <a:accent4>
        <a:srgbClr val="4472C4"/>
      </a:accent4>
      <a:accent5>
        <a:srgbClr val="A5A5A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1152</Words>
  <Application>WPS 演示</Application>
  <PresentationFormat>宽屏</PresentationFormat>
  <Paragraphs>275</Paragraphs>
  <Slides>24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24</vt:i4>
      </vt:variant>
    </vt:vector>
  </HeadingPairs>
  <TitlesOfParts>
    <vt:vector size="37" baseType="lpstr">
      <vt:lpstr>Arial</vt:lpstr>
      <vt:lpstr>宋体</vt:lpstr>
      <vt:lpstr>Wingdings</vt:lpstr>
      <vt:lpstr>微软雅黑</vt:lpstr>
      <vt:lpstr>黑体</vt:lpstr>
      <vt:lpstr>Calibri</vt:lpstr>
      <vt:lpstr>方正风雅宋简体</vt:lpstr>
      <vt:lpstr>Times New Roman</vt:lpstr>
      <vt:lpstr>Arial Unicode MS</vt:lpstr>
      <vt:lpstr>等线 Light</vt:lpstr>
      <vt:lpstr>等线</vt:lpstr>
      <vt:lpstr>Office 主题​​</vt:lpstr>
      <vt:lpstr>Office 主题</vt:lpstr>
      <vt:lpstr>农业物联网管理平台设计与实现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Lenovo</dc:creator>
  <cp:lastModifiedBy>2432114474</cp:lastModifiedBy>
  <cp:revision>32</cp:revision>
  <dcterms:created xsi:type="dcterms:W3CDTF">2023-05-16T14:31:00Z</dcterms:created>
  <dcterms:modified xsi:type="dcterms:W3CDTF">2023-05-27T11:42:25Z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13FF1954B230496FB7F31EF34914FD72_13</vt:lpwstr>
  </property>
  <property fmtid="{D5CDD505-2E9C-101B-9397-08002B2CF9AE}" pid="3" name="KSOProductBuildVer">
    <vt:lpwstr>2052-11.1.0.14309</vt:lpwstr>
  </property>
</Properties>
</file>